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3"/>
  </p:notesMasterIdLst>
  <p:sldIdLst>
    <p:sldId id="260" r:id="rId5"/>
    <p:sldId id="408" r:id="rId6"/>
    <p:sldId id="266" r:id="rId7"/>
    <p:sldId id="392" r:id="rId8"/>
    <p:sldId id="412" r:id="rId9"/>
    <p:sldId id="393" r:id="rId10"/>
    <p:sldId id="419" r:id="rId11"/>
    <p:sldId id="405" r:id="rId12"/>
    <p:sldId id="394" r:id="rId13"/>
    <p:sldId id="411" r:id="rId14"/>
    <p:sldId id="396" r:id="rId15"/>
    <p:sldId id="398" r:id="rId16"/>
    <p:sldId id="399" r:id="rId17"/>
    <p:sldId id="409" r:id="rId18"/>
    <p:sldId id="410" r:id="rId19"/>
    <p:sldId id="386" r:id="rId20"/>
    <p:sldId id="404" r:id="rId21"/>
    <p:sldId id="417" r:id="rId22"/>
    <p:sldId id="406" r:id="rId23"/>
    <p:sldId id="418" r:id="rId24"/>
    <p:sldId id="407" r:id="rId25"/>
    <p:sldId id="416" r:id="rId26"/>
    <p:sldId id="413" r:id="rId27"/>
    <p:sldId id="414" r:id="rId28"/>
    <p:sldId id="415" r:id="rId29"/>
    <p:sldId id="384" r:id="rId30"/>
    <p:sldId id="391" r:id="rId31"/>
    <p:sldId id="389" r:id="rId32"/>
    <p:sldId id="387" r:id="rId33"/>
    <p:sldId id="388" r:id="rId34"/>
    <p:sldId id="390" r:id="rId35"/>
    <p:sldId id="385" r:id="rId36"/>
    <p:sldId id="383" r:id="rId37"/>
    <p:sldId id="268" r:id="rId38"/>
    <p:sldId id="289" r:id="rId39"/>
    <p:sldId id="290" r:id="rId40"/>
    <p:sldId id="262" r:id="rId41"/>
    <p:sldId id="343" r:id="rId42"/>
    <p:sldId id="349" r:id="rId43"/>
    <p:sldId id="348" r:id="rId44"/>
    <p:sldId id="347" r:id="rId45"/>
    <p:sldId id="346" r:id="rId46"/>
    <p:sldId id="345" r:id="rId47"/>
    <p:sldId id="350" r:id="rId48"/>
    <p:sldId id="351" r:id="rId49"/>
    <p:sldId id="352" r:id="rId50"/>
    <p:sldId id="353" r:id="rId51"/>
    <p:sldId id="354" r:id="rId52"/>
    <p:sldId id="355" r:id="rId53"/>
    <p:sldId id="357" r:id="rId54"/>
    <p:sldId id="295" r:id="rId55"/>
    <p:sldId id="358" r:id="rId56"/>
    <p:sldId id="359" r:id="rId57"/>
    <p:sldId id="330" r:id="rId58"/>
    <p:sldId id="344" r:id="rId59"/>
    <p:sldId id="336" r:id="rId60"/>
    <p:sldId id="297" r:id="rId61"/>
    <p:sldId id="377" r:id="rId62"/>
    <p:sldId id="378" r:id="rId63"/>
    <p:sldId id="379" r:id="rId64"/>
    <p:sldId id="361" r:id="rId65"/>
    <p:sldId id="362" r:id="rId66"/>
    <p:sldId id="363" r:id="rId67"/>
    <p:sldId id="364" r:id="rId68"/>
    <p:sldId id="366" r:id="rId69"/>
    <p:sldId id="367" r:id="rId70"/>
    <p:sldId id="365" r:id="rId71"/>
    <p:sldId id="305" r:id="rId72"/>
    <p:sldId id="301" r:id="rId73"/>
    <p:sldId id="302" r:id="rId74"/>
    <p:sldId id="303" r:id="rId75"/>
    <p:sldId id="304" r:id="rId76"/>
    <p:sldId id="306" r:id="rId77"/>
    <p:sldId id="258" r:id="rId78"/>
    <p:sldId id="259" r:id="rId79"/>
    <p:sldId id="324" r:id="rId80"/>
    <p:sldId id="325" r:id="rId81"/>
    <p:sldId id="326" r:id="rId82"/>
    <p:sldId id="327" r:id="rId83"/>
    <p:sldId id="328" r:id="rId84"/>
    <p:sldId id="368" r:id="rId85"/>
    <p:sldId id="369" r:id="rId86"/>
    <p:sldId id="370" r:id="rId87"/>
    <p:sldId id="372" r:id="rId88"/>
    <p:sldId id="373" r:id="rId89"/>
    <p:sldId id="374" r:id="rId90"/>
    <p:sldId id="375" r:id="rId91"/>
    <p:sldId id="37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Divider" id="{35B31863-ADFF-443D-9E33-11613600A277}">
          <p14:sldIdLst>
            <p14:sldId id="260"/>
          </p14:sldIdLst>
        </p14:section>
        <p14:section name="Content Layouts" id="{55C5DDA5-7B87-406B-863F-58EF2417E260}">
          <p14:sldIdLst>
            <p14:sldId id="408"/>
            <p14:sldId id="266"/>
            <p14:sldId id="392"/>
            <p14:sldId id="412"/>
            <p14:sldId id="393"/>
            <p14:sldId id="419"/>
            <p14:sldId id="405"/>
            <p14:sldId id="394"/>
            <p14:sldId id="411"/>
            <p14:sldId id="396"/>
            <p14:sldId id="398"/>
            <p14:sldId id="399"/>
            <p14:sldId id="409"/>
            <p14:sldId id="410"/>
            <p14:sldId id="386"/>
            <p14:sldId id="404"/>
            <p14:sldId id="417"/>
            <p14:sldId id="406"/>
            <p14:sldId id="418"/>
            <p14:sldId id="407"/>
            <p14:sldId id="416"/>
            <p14:sldId id="413"/>
            <p14:sldId id="414"/>
            <p14:sldId id="415"/>
            <p14:sldId id="384"/>
            <p14:sldId id="391"/>
            <p14:sldId id="389"/>
            <p14:sldId id="387"/>
            <p14:sldId id="388"/>
            <p14:sldId id="390"/>
            <p14:sldId id="385"/>
            <p14:sldId id="383"/>
            <p14:sldId id="268"/>
            <p14:sldId id="289"/>
            <p14:sldId id="290"/>
            <p14:sldId id="262"/>
          </p14:sldIdLst>
        </p14:section>
        <p14:section name="Multiple Photos_R" id="{FFE158D1-4978-4F29-94E3-B7DDE5E48189}">
          <p14:sldIdLst>
            <p14:sldId id="343"/>
            <p14:sldId id="349"/>
            <p14:sldId id="348"/>
            <p14:sldId id="347"/>
            <p14:sldId id="346"/>
            <p14:sldId id="345"/>
          </p14:sldIdLst>
        </p14:section>
        <p14:section name="Multiple Photos_L" id="{FC5D3244-8FC6-46F9-AA4E-5D2AD77CE454}">
          <p14:sldIdLst>
            <p14:sldId id="350"/>
            <p14:sldId id="351"/>
            <p14:sldId id="352"/>
            <p14:sldId id="353"/>
            <p14:sldId id="354"/>
            <p14:sldId id="355"/>
          </p14:sldIdLst>
        </p14:section>
        <p14:section name="Big Stats, Quotes, Infographics" id="{204ACDBF-DDDD-4AC8-8E87-CE376B46105A}">
          <p14:sldIdLst>
            <p14:sldId id="357"/>
            <p14:sldId id="295"/>
            <p14:sldId id="358"/>
            <p14:sldId id="359"/>
            <p14:sldId id="330"/>
            <p14:sldId id="344"/>
            <p14:sldId id="336"/>
            <p14:sldId id="297"/>
            <p14:sldId id="377"/>
            <p14:sldId id="378"/>
            <p14:sldId id="379"/>
            <p14:sldId id="361"/>
            <p14:sldId id="362"/>
            <p14:sldId id="363"/>
            <p14:sldId id="364"/>
            <p14:sldId id="366"/>
            <p14:sldId id="367"/>
            <p14:sldId id="365"/>
          </p14:sldIdLst>
        </p14:section>
        <p14:section name="Photo grids" id="{BD50BE43-C05D-46DE-B7FA-890A3B81C15F}">
          <p14:sldIdLst>
            <p14:sldId id="305"/>
            <p14:sldId id="301"/>
            <p14:sldId id="302"/>
            <p14:sldId id="303"/>
            <p14:sldId id="304"/>
            <p14:sldId id="306"/>
          </p14:sldIdLst>
        </p14:section>
        <p14:section name="Photo grids + bar" id="{6B8EF9F3-2E48-4F29-B7A4-88F08F3EE6C3}">
          <p14:sldIdLst>
            <p14:sldId id="258"/>
            <p14:sldId id="259"/>
            <p14:sldId id="324"/>
            <p14:sldId id="325"/>
            <p14:sldId id="326"/>
            <p14:sldId id="327"/>
            <p14:sldId id="328"/>
          </p14:sldIdLst>
        </p14:section>
        <p14:section name="Toolkit Copy/Paste Elements" id="{1314A65E-B4B9-4E8C-B473-C1A4B8B1FC46}">
          <p14:sldIdLst>
            <p14:sldId id="368"/>
            <p14:sldId id="369"/>
            <p14:sldId id="370"/>
            <p14:sldId id="372"/>
            <p14:sldId id="373"/>
            <p14:sldId id="374"/>
            <p14:sldId id="375"/>
            <p14:sldId id="3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 tupayachi" initials="jt" lastIdx="1" clrIdx="0">
    <p:extLst>
      <p:ext uri="{19B8F6BF-5375-455C-9EA6-DF929625EA0E}">
        <p15:presenceInfo xmlns:p15="http://schemas.microsoft.com/office/powerpoint/2012/main" userId="e6d27c5de203eb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A9A9B"/>
    <a:srgbClr val="DEDEDE"/>
    <a:srgbClr val="B4B5B5"/>
    <a:srgbClr val="5E5F60"/>
    <a:srgbClr val="BCBCBD"/>
    <a:srgbClr val="4D4D4C"/>
    <a:srgbClr val="DCDCDC"/>
    <a:srgbClr val="58595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74"/>
  </p:normalViewPr>
  <p:slideViewPr>
    <p:cSldViewPr snapToGrid="0" showGuides="1">
      <p:cViewPr varScale="1">
        <p:scale>
          <a:sx n="105" d="100"/>
          <a:sy n="105" d="100"/>
        </p:scale>
        <p:origin x="216" y="592"/>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8" d="100"/>
          <a:sy n="118" d="100"/>
        </p:scale>
        <p:origin x="3402"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57442330384901E-2"/>
          <c:y val="4.5521360795517503E-2"/>
          <c:w val="0.74421800737745625"/>
          <c:h val="0.81454362468607699"/>
        </c:manualLayout>
      </c:layout>
      <c:barChart>
        <c:barDir val="col"/>
        <c:grouping val="clustered"/>
        <c:varyColors val="0"/>
        <c:ser>
          <c:idx val="0"/>
          <c:order val="0"/>
          <c:tx>
            <c:strRef>
              <c:f>Sheet1!$B$1</c:f>
              <c:strCache>
                <c:ptCount val="1"/>
                <c:pt idx="0">
                  <c:v>series 1</c:v>
                </c:pt>
              </c:strCache>
            </c:strRef>
          </c:tx>
          <c:spPr>
            <a:solidFill>
              <a:schemeClr val="bg2">
                <a:lumMod val="75000"/>
              </a:schemeClr>
            </a:solidFill>
          </c:spPr>
          <c:invertIfNegative val="0"/>
          <c:dPt>
            <c:idx val="0"/>
            <c:invertIfNegative val="0"/>
            <c:bubble3D val="0"/>
            <c:extLst>
              <c:ext xmlns:c16="http://schemas.microsoft.com/office/drawing/2014/chart" uri="{C3380CC4-5D6E-409C-BE32-E72D297353CC}">
                <c16:uniqueId val="{00000001-D883-41E9-9B66-A18D88DF09AA}"/>
              </c:ext>
            </c:extLst>
          </c:dPt>
          <c:dPt>
            <c:idx val="1"/>
            <c:invertIfNegative val="0"/>
            <c:bubble3D val="0"/>
            <c:spPr>
              <a:solidFill>
                <a:schemeClr val="bg2">
                  <a:lumMod val="75000"/>
                </a:schemeClr>
              </a:solidFill>
            </c:spPr>
            <c:extLst>
              <c:ext xmlns:c16="http://schemas.microsoft.com/office/drawing/2014/chart" uri="{C3380CC4-5D6E-409C-BE32-E72D297353CC}">
                <c16:uniqueId val="{00000003-D883-41E9-9B66-A18D88DF09AA}"/>
              </c:ext>
            </c:extLst>
          </c:dPt>
          <c:dPt>
            <c:idx val="2"/>
            <c:invertIfNegative val="0"/>
            <c:bubble3D val="0"/>
            <c:spPr>
              <a:solidFill>
                <a:schemeClr val="bg2">
                  <a:lumMod val="75000"/>
                </a:schemeClr>
              </a:solidFill>
            </c:spPr>
            <c:extLst>
              <c:ext xmlns:c16="http://schemas.microsoft.com/office/drawing/2014/chart" uri="{C3380CC4-5D6E-409C-BE32-E72D297353CC}">
                <c16:uniqueId val="{00000005-D883-41E9-9B66-A18D88DF09AA}"/>
              </c:ext>
            </c:extLst>
          </c:dPt>
          <c:dPt>
            <c:idx val="3"/>
            <c:invertIfNegative val="0"/>
            <c:bubble3D val="0"/>
            <c:spPr>
              <a:solidFill>
                <a:schemeClr val="bg2">
                  <a:lumMod val="75000"/>
                </a:schemeClr>
              </a:solidFill>
            </c:spPr>
            <c:extLst>
              <c:ext xmlns:c16="http://schemas.microsoft.com/office/drawing/2014/chart" uri="{C3380CC4-5D6E-409C-BE32-E72D297353CC}">
                <c16:uniqueId val="{00000007-D883-41E9-9B66-A18D88DF09AA}"/>
              </c:ext>
            </c:extLst>
          </c:dPt>
          <c:dPt>
            <c:idx val="4"/>
            <c:invertIfNegative val="0"/>
            <c:bubble3D val="0"/>
            <c:spPr>
              <a:solidFill>
                <a:schemeClr val="accent1"/>
              </a:solidFill>
            </c:spPr>
            <c:extLst>
              <c:ext xmlns:c16="http://schemas.microsoft.com/office/drawing/2014/chart" uri="{C3380CC4-5D6E-409C-BE32-E72D297353CC}">
                <c16:uniqueId val="{00000009-D883-41E9-9B66-A18D88DF09AA}"/>
              </c:ext>
            </c:extLst>
          </c:dPt>
          <c:dLbls>
            <c:dLbl>
              <c:idx val="4"/>
              <c:spPr>
                <a:noFill/>
                <a:ln>
                  <a:noFill/>
                </a:ln>
                <a:effectLst/>
              </c:spPr>
              <c:txPr>
                <a:bodyPr/>
                <a:lstStyle/>
                <a:p>
                  <a:pPr>
                    <a:defRPr sz="1400" b="1">
                      <a:solidFill>
                        <a:schemeClr val="bg2"/>
                      </a:solidFill>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9-D883-41E9-9B66-A18D88DF09AA}"/>
                </c:ext>
              </c:extLst>
            </c:dLbl>
            <c:spPr>
              <a:noFill/>
              <a:ln>
                <a:noFill/>
              </a:ln>
              <a:effectLst/>
            </c:spPr>
            <c:txPr>
              <a:bodyPr/>
              <a:lstStyle/>
              <a:p>
                <a:pPr>
                  <a:defRPr sz="1400" b="1">
                    <a:solidFill>
                      <a:schemeClr val="tx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13</c:v>
                </c:pt>
                <c:pt idx="1">
                  <c:v>23</c:v>
                </c:pt>
                <c:pt idx="2">
                  <c:v>37</c:v>
                </c:pt>
                <c:pt idx="3">
                  <c:v>35</c:v>
                </c:pt>
                <c:pt idx="4">
                  <c:v>47</c:v>
                </c:pt>
              </c:numCache>
            </c:numRef>
          </c:val>
          <c:extLst>
            <c:ext xmlns:c16="http://schemas.microsoft.com/office/drawing/2014/chart" uri="{C3380CC4-5D6E-409C-BE32-E72D297353CC}">
              <c16:uniqueId val="{00000008-D883-41E9-9B66-A18D88DF09AA}"/>
            </c:ext>
          </c:extLst>
        </c:ser>
        <c:dLbls>
          <c:showLegendKey val="0"/>
          <c:showVal val="0"/>
          <c:showCatName val="0"/>
          <c:showSerName val="0"/>
          <c:showPercent val="0"/>
          <c:showBubbleSize val="0"/>
        </c:dLbls>
        <c:gapWidth val="165"/>
        <c:overlap val="-18"/>
        <c:axId val="84339328"/>
        <c:axId val="146092416"/>
      </c:barChart>
      <c:catAx>
        <c:axId val="84339328"/>
        <c:scaling>
          <c:orientation val="minMax"/>
        </c:scaling>
        <c:delete val="0"/>
        <c:axPos val="b"/>
        <c:numFmt formatCode="General" sourceLinked="1"/>
        <c:majorTickMark val="none"/>
        <c:minorTickMark val="none"/>
        <c:tickLblPos val="nextTo"/>
        <c:spPr>
          <a:noFill/>
          <a:ln>
            <a:solidFill>
              <a:srgbClr val="4E5154"/>
            </a:solidFill>
          </a:ln>
        </c:spPr>
        <c:txPr>
          <a:bodyPr/>
          <a:lstStyle/>
          <a:p>
            <a:pPr>
              <a:defRPr sz="1400">
                <a:solidFill>
                  <a:srgbClr val="5A5A5A"/>
                </a:solidFill>
              </a:defRPr>
            </a:pPr>
            <a:endParaRPr lang="en-US"/>
          </a:p>
        </c:txPr>
        <c:crossAx val="146092416"/>
        <c:crosses val="autoZero"/>
        <c:auto val="1"/>
        <c:lblAlgn val="ctr"/>
        <c:lblOffset val="100"/>
        <c:noMultiLvlLbl val="0"/>
      </c:catAx>
      <c:valAx>
        <c:axId val="146092416"/>
        <c:scaling>
          <c:orientation val="minMax"/>
        </c:scaling>
        <c:delete val="0"/>
        <c:axPos val="l"/>
        <c:majorGridlines>
          <c:spPr>
            <a:ln w="6350">
              <a:solidFill>
                <a:schemeClr val="bg2">
                  <a:lumMod val="65000"/>
                </a:schemeClr>
              </a:solidFill>
            </a:ln>
          </c:spPr>
        </c:majorGridlines>
        <c:numFmt formatCode="General" sourceLinked="1"/>
        <c:majorTickMark val="out"/>
        <c:minorTickMark val="none"/>
        <c:tickLblPos val="nextTo"/>
        <c:spPr>
          <a:ln>
            <a:noFill/>
          </a:ln>
        </c:spPr>
        <c:txPr>
          <a:bodyPr/>
          <a:lstStyle/>
          <a:p>
            <a:pPr>
              <a:defRPr sz="1400">
                <a:solidFill>
                  <a:srgbClr val="5A5A5A"/>
                </a:solidFill>
              </a:defRPr>
            </a:pPr>
            <a:endParaRPr lang="en-US"/>
          </a:p>
        </c:txPr>
        <c:crossAx val="84339328"/>
        <c:crosses val="autoZero"/>
        <c:crossBetween val="between"/>
        <c:majorUnit val="10"/>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57442330384901E-2"/>
          <c:y val="4.5521360795517503E-2"/>
          <c:w val="0.74647026772898994"/>
          <c:h val="0.81454362468607699"/>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Q1</c:v>
                </c:pt>
                <c:pt idx="1">
                  <c:v>Q2</c:v>
                </c:pt>
                <c:pt idx="2">
                  <c:v>Q3</c:v>
                </c:pt>
                <c:pt idx="3">
                  <c:v>Q4</c:v>
                </c:pt>
              </c:strCache>
            </c:strRef>
          </c:cat>
          <c:val>
            <c:numRef>
              <c:f>Sheet1!$B$2:$B$5</c:f>
              <c:numCache>
                <c:formatCode>General</c:formatCode>
                <c:ptCount val="4"/>
                <c:pt idx="0">
                  <c:v>14</c:v>
                </c:pt>
                <c:pt idx="1">
                  <c:v>29</c:v>
                </c:pt>
                <c:pt idx="2">
                  <c:v>39</c:v>
                </c:pt>
                <c:pt idx="3">
                  <c:v>37</c:v>
                </c:pt>
              </c:numCache>
            </c:numRef>
          </c:val>
          <c:extLst>
            <c:ext xmlns:c16="http://schemas.microsoft.com/office/drawing/2014/chart" uri="{C3380CC4-5D6E-409C-BE32-E72D297353CC}">
              <c16:uniqueId val="{00000000-7A7B-4917-B54E-8308B1A39E8E}"/>
            </c:ext>
          </c:extLst>
        </c:ser>
        <c:ser>
          <c:idx val="1"/>
          <c:order val="1"/>
          <c:tx>
            <c:strRef>
              <c:f>Sheet1!$C$1</c:f>
              <c:strCache>
                <c:ptCount val="1"/>
                <c:pt idx="0">
                  <c:v>series 2</c:v>
                </c:pt>
              </c:strCache>
            </c:strRef>
          </c:tx>
          <c:spPr>
            <a:solidFill>
              <a:srgbClr val="BCBCBD"/>
            </a:solidFill>
          </c:spPr>
          <c:invertIfNegative val="0"/>
          <c:cat>
            <c:strRef>
              <c:f>Sheet1!$A$2:$A$5</c:f>
              <c:strCache>
                <c:ptCount val="4"/>
                <c:pt idx="0">
                  <c:v>Q1</c:v>
                </c:pt>
                <c:pt idx="1">
                  <c:v>Q2</c:v>
                </c:pt>
                <c:pt idx="2">
                  <c:v>Q3</c:v>
                </c:pt>
                <c:pt idx="3">
                  <c:v>Q4</c:v>
                </c:pt>
              </c:strCache>
            </c:strRef>
          </c:cat>
          <c:val>
            <c:numRef>
              <c:f>Sheet1!$C$2:$C$5</c:f>
              <c:numCache>
                <c:formatCode>General</c:formatCode>
                <c:ptCount val="4"/>
                <c:pt idx="0">
                  <c:v>13</c:v>
                </c:pt>
                <c:pt idx="1">
                  <c:v>21</c:v>
                </c:pt>
                <c:pt idx="2">
                  <c:v>25</c:v>
                </c:pt>
                <c:pt idx="3">
                  <c:v>35</c:v>
                </c:pt>
              </c:numCache>
            </c:numRef>
          </c:val>
          <c:extLst>
            <c:ext xmlns:c16="http://schemas.microsoft.com/office/drawing/2014/chart" uri="{C3380CC4-5D6E-409C-BE32-E72D297353CC}">
              <c16:uniqueId val="{00000001-7A7B-4917-B54E-8308B1A39E8E}"/>
            </c:ext>
          </c:extLst>
        </c:ser>
        <c:ser>
          <c:idx val="2"/>
          <c:order val="2"/>
          <c:tx>
            <c:strRef>
              <c:f>Sheet1!$D$1</c:f>
              <c:strCache>
                <c:ptCount val="1"/>
                <c:pt idx="0">
                  <c:v>series 3</c:v>
                </c:pt>
              </c:strCache>
            </c:strRef>
          </c:tx>
          <c:spPr>
            <a:solidFill>
              <a:srgbClr val="9A9A9B"/>
            </a:solidFill>
          </c:spPr>
          <c:invertIfNegative val="0"/>
          <c:cat>
            <c:strRef>
              <c:f>Sheet1!$A$2:$A$5</c:f>
              <c:strCache>
                <c:ptCount val="4"/>
                <c:pt idx="0">
                  <c:v>Q1</c:v>
                </c:pt>
                <c:pt idx="1">
                  <c:v>Q2</c:v>
                </c:pt>
                <c:pt idx="2">
                  <c:v>Q3</c:v>
                </c:pt>
                <c:pt idx="3">
                  <c:v>Q4</c:v>
                </c:pt>
              </c:strCache>
            </c:strRef>
          </c:cat>
          <c:val>
            <c:numRef>
              <c:f>Sheet1!$D$2:$D$5</c:f>
              <c:numCache>
                <c:formatCode>General</c:formatCode>
                <c:ptCount val="4"/>
                <c:pt idx="0">
                  <c:v>21</c:v>
                </c:pt>
                <c:pt idx="1">
                  <c:v>24</c:v>
                </c:pt>
                <c:pt idx="2">
                  <c:v>35</c:v>
                </c:pt>
                <c:pt idx="3">
                  <c:v>42</c:v>
                </c:pt>
              </c:numCache>
            </c:numRef>
          </c:val>
          <c:extLst>
            <c:ext xmlns:c16="http://schemas.microsoft.com/office/drawing/2014/chart" uri="{C3380CC4-5D6E-409C-BE32-E72D297353CC}">
              <c16:uniqueId val="{00000002-7A7B-4917-B54E-8308B1A39E8E}"/>
            </c:ext>
          </c:extLst>
        </c:ser>
        <c:ser>
          <c:idx val="3"/>
          <c:order val="3"/>
          <c:tx>
            <c:strRef>
              <c:f>Sheet1!$E$1</c:f>
              <c:strCache>
                <c:ptCount val="1"/>
                <c:pt idx="0">
                  <c:v>series 4</c:v>
                </c:pt>
              </c:strCache>
            </c:strRef>
          </c:tx>
          <c:spPr>
            <a:solidFill>
              <a:schemeClr val="tx1"/>
            </a:solidFill>
          </c:spPr>
          <c:invertIfNegative val="0"/>
          <c:cat>
            <c:strRef>
              <c:f>Sheet1!$A$2:$A$5</c:f>
              <c:strCache>
                <c:ptCount val="4"/>
                <c:pt idx="0">
                  <c:v>Q1</c:v>
                </c:pt>
                <c:pt idx="1">
                  <c:v>Q2</c:v>
                </c:pt>
                <c:pt idx="2">
                  <c:v>Q3</c:v>
                </c:pt>
                <c:pt idx="3">
                  <c:v>Q4</c:v>
                </c:pt>
              </c:strCache>
            </c:strRef>
          </c:cat>
          <c:val>
            <c:numRef>
              <c:f>Sheet1!$E$2:$E$5</c:f>
              <c:numCache>
                <c:formatCode>General</c:formatCode>
                <c:ptCount val="4"/>
                <c:pt idx="0">
                  <c:v>29</c:v>
                </c:pt>
                <c:pt idx="1">
                  <c:v>31</c:v>
                </c:pt>
                <c:pt idx="2">
                  <c:v>40</c:v>
                </c:pt>
                <c:pt idx="3">
                  <c:v>40</c:v>
                </c:pt>
              </c:numCache>
            </c:numRef>
          </c:val>
          <c:extLst>
            <c:ext xmlns:c16="http://schemas.microsoft.com/office/drawing/2014/chart" uri="{C3380CC4-5D6E-409C-BE32-E72D297353CC}">
              <c16:uniqueId val="{00000003-7A7B-4917-B54E-8308B1A39E8E}"/>
            </c:ext>
          </c:extLst>
        </c:ser>
        <c:ser>
          <c:idx val="4"/>
          <c:order val="4"/>
          <c:tx>
            <c:strRef>
              <c:f>Sheet1!$F$1</c:f>
              <c:strCache>
                <c:ptCount val="1"/>
                <c:pt idx="0">
                  <c:v>series 5</c:v>
                </c:pt>
              </c:strCache>
            </c:strRef>
          </c:tx>
          <c:spPr>
            <a:solidFill>
              <a:srgbClr val="DEDEDE"/>
            </a:solidFill>
          </c:spPr>
          <c:invertIfNegative val="0"/>
          <c:cat>
            <c:strRef>
              <c:f>Sheet1!$A$2:$A$5</c:f>
              <c:strCache>
                <c:ptCount val="4"/>
                <c:pt idx="0">
                  <c:v>Q1</c:v>
                </c:pt>
                <c:pt idx="1">
                  <c:v>Q2</c:v>
                </c:pt>
                <c:pt idx="2">
                  <c:v>Q3</c:v>
                </c:pt>
                <c:pt idx="3">
                  <c:v>Q4</c:v>
                </c:pt>
              </c:strCache>
            </c:strRef>
          </c:cat>
          <c:val>
            <c:numRef>
              <c:f>Sheet1!$F$2:$F$5</c:f>
              <c:numCache>
                <c:formatCode>General</c:formatCode>
                <c:ptCount val="4"/>
                <c:pt idx="0">
                  <c:v>25</c:v>
                </c:pt>
                <c:pt idx="1">
                  <c:v>34</c:v>
                </c:pt>
                <c:pt idx="2">
                  <c:v>30</c:v>
                </c:pt>
                <c:pt idx="3">
                  <c:v>47</c:v>
                </c:pt>
              </c:numCache>
            </c:numRef>
          </c:val>
          <c:extLst>
            <c:ext xmlns:c16="http://schemas.microsoft.com/office/drawing/2014/chart" uri="{C3380CC4-5D6E-409C-BE32-E72D297353CC}">
              <c16:uniqueId val="{00000004-7A7B-4917-B54E-8308B1A39E8E}"/>
            </c:ext>
          </c:extLst>
        </c:ser>
        <c:ser>
          <c:idx val="5"/>
          <c:order val="5"/>
          <c:tx>
            <c:strRef>
              <c:f>Sheet1!$G$1</c:f>
              <c:strCache>
                <c:ptCount val="1"/>
                <c:pt idx="0">
                  <c:v>series 6</c:v>
                </c:pt>
              </c:strCache>
            </c:strRef>
          </c:tx>
          <c:spPr>
            <a:solidFill>
              <a:srgbClr val="B4B5B5"/>
            </a:solidFill>
          </c:spPr>
          <c:invertIfNegative val="0"/>
          <c:cat>
            <c:strRef>
              <c:f>Sheet1!$A$2:$A$5</c:f>
              <c:strCache>
                <c:ptCount val="4"/>
                <c:pt idx="0">
                  <c:v>Q1</c:v>
                </c:pt>
                <c:pt idx="1">
                  <c:v>Q2</c:v>
                </c:pt>
                <c:pt idx="2">
                  <c:v>Q3</c:v>
                </c:pt>
                <c:pt idx="3">
                  <c:v>Q4</c:v>
                </c:pt>
              </c:strCache>
            </c:strRef>
          </c:cat>
          <c:val>
            <c:numRef>
              <c:f>Sheet1!$G$2:$G$5</c:f>
              <c:numCache>
                <c:formatCode>General</c:formatCode>
                <c:ptCount val="4"/>
                <c:pt idx="0">
                  <c:v>30</c:v>
                </c:pt>
                <c:pt idx="1">
                  <c:v>25</c:v>
                </c:pt>
                <c:pt idx="2">
                  <c:v>17</c:v>
                </c:pt>
                <c:pt idx="3">
                  <c:v>33</c:v>
                </c:pt>
              </c:numCache>
            </c:numRef>
          </c:val>
          <c:extLst>
            <c:ext xmlns:c16="http://schemas.microsoft.com/office/drawing/2014/chart" uri="{C3380CC4-5D6E-409C-BE32-E72D297353CC}">
              <c16:uniqueId val="{00000005-7A7B-4917-B54E-8308B1A39E8E}"/>
            </c:ext>
          </c:extLst>
        </c:ser>
        <c:dLbls>
          <c:showLegendKey val="0"/>
          <c:showVal val="0"/>
          <c:showCatName val="0"/>
          <c:showSerName val="0"/>
          <c:showPercent val="0"/>
          <c:showBubbleSize val="0"/>
        </c:dLbls>
        <c:gapWidth val="223"/>
        <c:overlap val="-18"/>
        <c:axId val="152940928"/>
        <c:axId val="152942464"/>
      </c:barChart>
      <c:catAx>
        <c:axId val="152940928"/>
        <c:scaling>
          <c:orientation val="minMax"/>
        </c:scaling>
        <c:delete val="0"/>
        <c:axPos val="b"/>
        <c:numFmt formatCode="General" sourceLinked="1"/>
        <c:majorTickMark val="none"/>
        <c:minorTickMark val="none"/>
        <c:tickLblPos val="nextTo"/>
        <c:spPr>
          <a:noFill/>
          <a:ln>
            <a:solidFill>
              <a:srgbClr val="4E5154"/>
            </a:solidFill>
          </a:ln>
        </c:spPr>
        <c:txPr>
          <a:bodyPr/>
          <a:lstStyle/>
          <a:p>
            <a:pPr>
              <a:defRPr sz="1400">
                <a:solidFill>
                  <a:srgbClr val="5A5A5A"/>
                </a:solidFill>
              </a:defRPr>
            </a:pPr>
            <a:endParaRPr lang="en-US"/>
          </a:p>
        </c:txPr>
        <c:crossAx val="152942464"/>
        <c:crosses val="autoZero"/>
        <c:auto val="1"/>
        <c:lblAlgn val="ctr"/>
        <c:lblOffset val="100"/>
        <c:noMultiLvlLbl val="0"/>
      </c:catAx>
      <c:valAx>
        <c:axId val="152942464"/>
        <c:scaling>
          <c:orientation val="minMax"/>
        </c:scaling>
        <c:delete val="0"/>
        <c:axPos val="l"/>
        <c:majorGridlines>
          <c:spPr>
            <a:ln w="6350">
              <a:solidFill>
                <a:schemeClr val="bg2">
                  <a:lumMod val="65000"/>
                </a:schemeClr>
              </a:solidFill>
            </a:ln>
          </c:spPr>
        </c:majorGridlines>
        <c:numFmt formatCode="General" sourceLinked="1"/>
        <c:majorTickMark val="out"/>
        <c:minorTickMark val="none"/>
        <c:tickLblPos val="nextTo"/>
        <c:spPr>
          <a:ln>
            <a:noFill/>
          </a:ln>
        </c:spPr>
        <c:txPr>
          <a:bodyPr/>
          <a:lstStyle/>
          <a:p>
            <a:pPr>
              <a:defRPr sz="1400">
                <a:solidFill>
                  <a:srgbClr val="5A5A5A"/>
                </a:solidFill>
              </a:defRPr>
            </a:pPr>
            <a:endParaRPr lang="en-US"/>
          </a:p>
        </c:txPr>
        <c:crossAx val="152940928"/>
        <c:crosses val="autoZero"/>
        <c:crossBetween val="between"/>
        <c:majorUnit val="10"/>
      </c:valAx>
      <c:spPr>
        <a:noFill/>
        <a:ln w="25400">
          <a:noFill/>
        </a:ln>
      </c:spPr>
    </c:plotArea>
    <c:legend>
      <c:legendPos val="r"/>
      <c:layout>
        <c:manualLayout>
          <c:xMode val="edge"/>
          <c:yMode val="edge"/>
          <c:x val="0.8549672480463314"/>
          <c:y val="2.1403052317934639E-2"/>
          <c:w val="7.8515907639923374E-2"/>
          <c:h val="0.42743114857121733"/>
        </c:manualLayout>
      </c:layout>
      <c:overlay val="0"/>
      <c:txPr>
        <a:bodyPr/>
        <a:lstStyle/>
        <a:p>
          <a:pPr>
            <a:defRPr sz="1400">
              <a:solidFill>
                <a:srgbClr val="5A5A5A"/>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57442330384901E-2"/>
          <c:y val="4.5521360795517503E-2"/>
          <c:w val="0.74647026772898994"/>
          <c:h val="0.81454362468607699"/>
        </c:manualLayout>
      </c:layout>
      <c:lineChart>
        <c:grouping val="standard"/>
        <c:varyColors val="0"/>
        <c:ser>
          <c:idx val="0"/>
          <c:order val="0"/>
          <c:tx>
            <c:strRef>
              <c:f>Sheet1!$B$1</c:f>
              <c:strCache>
                <c:ptCount val="1"/>
                <c:pt idx="0">
                  <c:v>series 1</c:v>
                </c:pt>
              </c:strCache>
            </c:strRef>
          </c:tx>
          <c:spPr>
            <a:ln w="31750">
              <a:solidFill>
                <a:schemeClr val="tx1"/>
              </a:solidFill>
            </a:ln>
          </c:spPr>
          <c:marker>
            <c:symbol val="none"/>
          </c:marker>
          <c:cat>
            <c:strRef>
              <c:f>Sheet1!$A$2:$A$5</c:f>
              <c:strCache>
                <c:ptCount val="4"/>
                <c:pt idx="0">
                  <c:v>Q1</c:v>
                </c:pt>
                <c:pt idx="1">
                  <c:v>Q2</c:v>
                </c:pt>
                <c:pt idx="2">
                  <c:v>Q3</c:v>
                </c:pt>
                <c:pt idx="3">
                  <c:v>Q4</c:v>
                </c:pt>
              </c:strCache>
            </c:strRef>
          </c:cat>
          <c:val>
            <c:numRef>
              <c:f>Sheet1!$B$2:$B$5</c:f>
              <c:numCache>
                <c:formatCode>General</c:formatCode>
                <c:ptCount val="4"/>
                <c:pt idx="0">
                  <c:v>14</c:v>
                </c:pt>
                <c:pt idx="1">
                  <c:v>29</c:v>
                </c:pt>
                <c:pt idx="2">
                  <c:v>22</c:v>
                </c:pt>
                <c:pt idx="3">
                  <c:v>47</c:v>
                </c:pt>
              </c:numCache>
            </c:numRef>
          </c:val>
          <c:smooth val="0"/>
          <c:extLst>
            <c:ext xmlns:c16="http://schemas.microsoft.com/office/drawing/2014/chart" uri="{C3380CC4-5D6E-409C-BE32-E72D297353CC}">
              <c16:uniqueId val="{00000000-A75A-4538-9F02-EA19386D5CAE}"/>
            </c:ext>
          </c:extLst>
        </c:ser>
        <c:ser>
          <c:idx val="1"/>
          <c:order val="1"/>
          <c:tx>
            <c:strRef>
              <c:f>Sheet1!$C$1</c:f>
              <c:strCache>
                <c:ptCount val="1"/>
                <c:pt idx="0">
                  <c:v>series 2</c:v>
                </c:pt>
              </c:strCache>
            </c:strRef>
          </c:tx>
          <c:spPr>
            <a:ln w="31750">
              <a:solidFill>
                <a:srgbClr val="9A9A9B"/>
              </a:solidFill>
            </a:ln>
          </c:spPr>
          <c:marker>
            <c:symbol val="none"/>
          </c:marker>
          <c:cat>
            <c:strRef>
              <c:f>Sheet1!$A$2:$A$5</c:f>
              <c:strCache>
                <c:ptCount val="4"/>
                <c:pt idx="0">
                  <c:v>Q1</c:v>
                </c:pt>
                <c:pt idx="1">
                  <c:v>Q2</c:v>
                </c:pt>
                <c:pt idx="2">
                  <c:v>Q3</c:v>
                </c:pt>
                <c:pt idx="3">
                  <c:v>Q4</c:v>
                </c:pt>
              </c:strCache>
            </c:strRef>
          </c:cat>
          <c:val>
            <c:numRef>
              <c:f>Sheet1!$C$2:$C$5</c:f>
              <c:numCache>
                <c:formatCode>General</c:formatCode>
                <c:ptCount val="4"/>
                <c:pt idx="0">
                  <c:v>13</c:v>
                </c:pt>
                <c:pt idx="1">
                  <c:v>21</c:v>
                </c:pt>
                <c:pt idx="2">
                  <c:v>16</c:v>
                </c:pt>
                <c:pt idx="3">
                  <c:v>35</c:v>
                </c:pt>
              </c:numCache>
            </c:numRef>
          </c:val>
          <c:smooth val="0"/>
          <c:extLst>
            <c:ext xmlns:c16="http://schemas.microsoft.com/office/drawing/2014/chart" uri="{C3380CC4-5D6E-409C-BE32-E72D297353CC}">
              <c16:uniqueId val="{00000001-A75A-4538-9F02-EA19386D5CAE}"/>
            </c:ext>
          </c:extLst>
        </c:ser>
        <c:ser>
          <c:idx val="2"/>
          <c:order val="2"/>
          <c:tx>
            <c:strRef>
              <c:f>Sheet1!$D$1</c:f>
              <c:strCache>
                <c:ptCount val="1"/>
                <c:pt idx="0">
                  <c:v>series 3</c:v>
                </c:pt>
              </c:strCache>
            </c:strRef>
          </c:tx>
          <c:spPr>
            <a:ln w="31750">
              <a:solidFill>
                <a:srgbClr val="BCBCBD"/>
              </a:solidFill>
            </a:ln>
          </c:spPr>
          <c:marker>
            <c:symbol val="none"/>
          </c:marker>
          <c:cat>
            <c:strRef>
              <c:f>Sheet1!$A$2:$A$5</c:f>
              <c:strCache>
                <c:ptCount val="4"/>
                <c:pt idx="0">
                  <c:v>Q1</c:v>
                </c:pt>
                <c:pt idx="1">
                  <c:v>Q2</c:v>
                </c:pt>
                <c:pt idx="2">
                  <c:v>Q3</c:v>
                </c:pt>
                <c:pt idx="3">
                  <c:v>Q4</c:v>
                </c:pt>
              </c:strCache>
            </c:strRef>
          </c:cat>
          <c:val>
            <c:numRef>
              <c:f>Sheet1!$D$2:$D$5</c:f>
              <c:numCache>
                <c:formatCode>General</c:formatCode>
                <c:ptCount val="4"/>
                <c:pt idx="0">
                  <c:v>9</c:v>
                </c:pt>
                <c:pt idx="1">
                  <c:v>24</c:v>
                </c:pt>
                <c:pt idx="2">
                  <c:v>35</c:v>
                </c:pt>
                <c:pt idx="3">
                  <c:v>39</c:v>
                </c:pt>
              </c:numCache>
            </c:numRef>
          </c:val>
          <c:smooth val="0"/>
          <c:extLst>
            <c:ext xmlns:c16="http://schemas.microsoft.com/office/drawing/2014/chart" uri="{C3380CC4-5D6E-409C-BE32-E72D297353CC}">
              <c16:uniqueId val="{00000002-A75A-4538-9F02-EA19386D5CAE}"/>
            </c:ext>
          </c:extLst>
        </c:ser>
        <c:ser>
          <c:idx val="3"/>
          <c:order val="3"/>
          <c:tx>
            <c:strRef>
              <c:f>Sheet1!$E$1</c:f>
              <c:strCache>
                <c:ptCount val="1"/>
                <c:pt idx="0">
                  <c:v>series 4</c:v>
                </c:pt>
              </c:strCache>
            </c:strRef>
          </c:tx>
          <c:spPr>
            <a:ln w="31750">
              <a:solidFill>
                <a:schemeClr val="accent1"/>
              </a:solidFill>
            </a:ln>
          </c:spPr>
          <c:marker>
            <c:symbol val="none"/>
          </c:marker>
          <c:cat>
            <c:strRef>
              <c:f>Sheet1!$A$2:$A$5</c:f>
              <c:strCache>
                <c:ptCount val="4"/>
                <c:pt idx="0">
                  <c:v>Q1</c:v>
                </c:pt>
                <c:pt idx="1">
                  <c:v>Q2</c:v>
                </c:pt>
                <c:pt idx="2">
                  <c:v>Q3</c:v>
                </c:pt>
                <c:pt idx="3">
                  <c:v>Q4</c:v>
                </c:pt>
              </c:strCache>
            </c:strRef>
          </c:cat>
          <c:val>
            <c:numRef>
              <c:f>Sheet1!$E$2:$E$5</c:f>
              <c:numCache>
                <c:formatCode>General</c:formatCode>
                <c:ptCount val="4"/>
                <c:pt idx="0">
                  <c:v>28</c:v>
                </c:pt>
                <c:pt idx="1">
                  <c:v>31</c:v>
                </c:pt>
                <c:pt idx="2">
                  <c:v>40</c:v>
                </c:pt>
                <c:pt idx="3">
                  <c:v>40</c:v>
                </c:pt>
              </c:numCache>
            </c:numRef>
          </c:val>
          <c:smooth val="0"/>
          <c:extLst>
            <c:ext xmlns:c16="http://schemas.microsoft.com/office/drawing/2014/chart" uri="{C3380CC4-5D6E-409C-BE32-E72D297353CC}">
              <c16:uniqueId val="{00000003-A75A-4538-9F02-EA19386D5CAE}"/>
            </c:ext>
          </c:extLst>
        </c:ser>
        <c:ser>
          <c:idx val="4"/>
          <c:order val="4"/>
          <c:tx>
            <c:strRef>
              <c:f>Sheet1!$F$1</c:f>
              <c:strCache>
                <c:ptCount val="1"/>
                <c:pt idx="0">
                  <c:v>series 5</c:v>
                </c:pt>
              </c:strCache>
            </c:strRef>
          </c:tx>
          <c:spPr>
            <a:ln w="31750">
              <a:solidFill>
                <a:srgbClr val="9A9A9B"/>
              </a:solidFill>
            </a:ln>
          </c:spPr>
          <c:marker>
            <c:symbol val="none"/>
          </c:marker>
          <c:cat>
            <c:strRef>
              <c:f>Sheet1!$A$2:$A$5</c:f>
              <c:strCache>
                <c:ptCount val="4"/>
                <c:pt idx="0">
                  <c:v>Q1</c:v>
                </c:pt>
                <c:pt idx="1">
                  <c:v>Q2</c:v>
                </c:pt>
                <c:pt idx="2">
                  <c:v>Q3</c:v>
                </c:pt>
                <c:pt idx="3">
                  <c:v>Q4</c:v>
                </c:pt>
              </c:strCache>
            </c:strRef>
          </c:cat>
          <c:val>
            <c:numRef>
              <c:f>Sheet1!$F$2:$F$5</c:f>
              <c:numCache>
                <c:formatCode>General</c:formatCode>
                <c:ptCount val="4"/>
                <c:pt idx="0">
                  <c:v>18</c:v>
                </c:pt>
                <c:pt idx="1">
                  <c:v>34</c:v>
                </c:pt>
                <c:pt idx="2">
                  <c:v>30</c:v>
                </c:pt>
                <c:pt idx="3">
                  <c:v>37</c:v>
                </c:pt>
              </c:numCache>
            </c:numRef>
          </c:val>
          <c:smooth val="0"/>
          <c:extLst>
            <c:ext xmlns:c16="http://schemas.microsoft.com/office/drawing/2014/chart" uri="{C3380CC4-5D6E-409C-BE32-E72D297353CC}">
              <c16:uniqueId val="{00000004-A75A-4538-9F02-EA19386D5CAE}"/>
            </c:ext>
          </c:extLst>
        </c:ser>
        <c:dLbls>
          <c:showLegendKey val="0"/>
          <c:showVal val="0"/>
          <c:showCatName val="0"/>
          <c:showSerName val="0"/>
          <c:showPercent val="0"/>
          <c:showBubbleSize val="0"/>
        </c:dLbls>
        <c:smooth val="0"/>
        <c:axId val="152776064"/>
        <c:axId val="152790144"/>
      </c:lineChart>
      <c:catAx>
        <c:axId val="152776064"/>
        <c:scaling>
          <c:orientation val="minMax"/>
        </c:scaling>
        <c:delete val="0"/>
        <c:axPos val="b"/>
        <c:numFmt formatCode="General" sourceLinked="1"/>
        <c:majorTickMark val="none"/>
        <c:minorTickMark val="none"/>
        <c:tickLblPos val="nextTo"/>
        <c:spPr>
          <a:noFill/>
          <a:ln>
            <a:solidFill>
              <a:srgbClr val="4E5154"/>
            </a:solidFill>
          </a:ln>
        </c:spPr>
        <c:txPr>
          <a:bodyPr/>
          <a:lstStyle/>
          <a:p>
            <a:pPr>
              <a:defRPr sz="1400">
                <a:solidFill>
                  <a:srgbClr val="5A5A5A"/>
                </a:solidFill>
              </a:defRPr>
            </a:pPr>
            <a:endParaRPr lang="en-US"/>
          </a:p>
        </c:txPr>
        <c:crossAx val="152790144"/>
        <c:crosses val="autoZero"/>
        <c:auto val="1"/>
        <c:lblAlgn val="ctr"/>
        <c:lblOffset val="100"/>
        <c:noMultiLvlLbl val="0"/>
      </c:catAx>
      <c:valAx>
        <c:axId val="152790144"/>
        <c:scaling>
          <c:orientation val="minMax"/>
        </c:scaling>
        <c:delete val="0"/>
        <c:axPos val="l"/>
        <c:majorGridlines>
          <c:spPr>
            <a:ln w="6350">
              <a:solidFill>
                <a:schemeClr val="bg2">
                  <a:lumMod val="65000"/>
                </a:schemeClr>
              </a:solidFill>
            </a:ln>
          </c:spPr>
        </c:majorGridlines>
        <c:numFmt formatCode="General" sourceLinked="1"/>
        <c:majorTickMark val="out"/>
        <c:minorTickMark val="none"/>
        <c:tickLblPos val="nextTo"/>
        <c:spPr>
          <a:ln>
            <a:noFill/>
          </a:ln>
        </c:spPr>
        <c:txPr>
          <a:bodyPr/>
          <a:lstStyle/>
          <a:p>
            <a:pPr>
              <a:defRPr sz="1400">
                <a:solidFill>
                  <a:srgbClr val="5A5A5A"/>
                </a:solidFill>
              </a:defRPr>
            </a:pPr>
            <a:endParaRPr lang="en-US"/>
          </a:p>
        </c:txPr>
        <c:crossAx val="152776064"/>
        <c:crosses val="autoZero"/>
        <c:crossBetween val="between"/>
        <c:majorUnit val="10"/>
      </c:valAx>
      <c:spPr>
        <a:noFill/>
        <a:ln w="25400">
          <a:noFill/>
        </a:ln>
      </c:spPr>
    </c:plotArea>
    <c:legend>
      <c:legendPos val="r"/>
      <c:layout>
        <c:manualLayout>
          <c:xMode val="edge"/>
          <c:yMode val="edge"/>
          <c:x val="0.8549672480463314"/>
          <c:y val="1.5329025716567744E-2"/>
          <c:w val="8.8384142016031786E-2"/>
          <c:h val="0.3561926238093478"/>
        </c:manualLayout>
      </c:layout>
      <c:overlay val="0"/>
      <c:txPr>
        <a:bodyPr/>
        <a:lstStyle/>
        <a:p>
          <a:pPr>
            <a:defRPr sz="1400">
              <a:solidFill>
                <a:srgbClr val="5A5A5A"/>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D083-416B-835B-FC1B1D8EF3A8}"/>
              </c:ext>
            </c:extLst>
          </c:dPt>
          <c:dPt>
            <c:idx val="1"/>
            <c:bubble3D val="0"/>
            <c:spPr>
              <a:solidFill>
                <a:schemeClr val="tx1"/>
              </a:solidFill>
              <a:ln>
                <a:noFill/>
              </a:ln>
              <a:effectLst/>
            </c:spPr>
            <c:extLst>
              <c:ext xmlns:c16="http://schemas.microsoft.com/office/drawing/2014/chart" uri="{C3380CC4-5D6E-409C-BE32-E72D297353CC}">
                <c16:uniqueId val="{00000003-D083-416B-835B-FC1B1D8EF3A8}"/>
              </c:ext>
            </c:extLst>
          </c:dPt>
          <c:dPt>
            <c:idx val="2"/>
            <c:bubble3D val="0"/>
            <c:spPr>
              <a:solidFill>
                <a:schemeClr val="bg2">
                  <a:lumMod val="65000"/>
                </a:schemeClr>
              </a:solidFill>
              <a:ln>
                <a:noFill/>
              </a:ln>
              <a:effectLst/>
            </c:spPr>
            <c:extLst>
              <c:ext xmlns:c16="http://schemas.microsoft.com/office/drawing/2014/chart" uri="{C3380CC4-5D6E-409C-BE32-E72D297353CC}">
                <c16:uniqueId val="{00000005-D083-416B-835B-FC1B1D8EF3A8}"/>
              </c:ext>
            </c:extLst>
          </c:dPt>
          <c:dPt>
            <c:idx val="3"/>
            <c:bubble3D val="0"/>
            <c:spPr>
              <a:solidFill>
                <a:schemeClr val="bg2">
                  <a:lumMod val="75000"/>
                </a:schemeClr>
              </a:solidFill>
              <a:ln>
                <a:noFill/>
              </a:ln>
              <a:effectLst/>
            </c:spPr>
            <c:extLst>
              <c:ext xmlns:c16="http://schemas.microsoft.com/office/drawing/2014/chart" uri="{C3380CC4-5D6E-409C-BE32-E72D297353CC}">
                <c16:uniqueId val="{00000007-D083-416B-835B-FC1B1D8EF3A8}"/>
              </c:ext>
            </c:extLst>
          </c:dPt>
          <c:dPt>
            <c:idx val="4"/>
            <c:bubble3D val="0"/>
            <c:spPr>
              <a:solidFill>
                <a:schemeClr val="bg2">
                  <a:lumMod val="85000"/>
                </a:schemeClr>
              </a:solidFill>
              <a:ln>
                <a:noFill/>
              </a:ln>
              <a:effectLst/>
            </c:spPr>
            <c:extLst>
              <c:ext xmlns:c16="http://schemas.microsoft.com/office/drawing/2014/chart" uri="{C3380CC4-5D6E-409C-BE32-E72D297353CC}">
                <c16:uniqueId val="{00000009-D083-416B-835B-FC1B1D8EF3A8}"/>
              </c:ext>
            </c:extLst>
          </c:dPt>
          <c:dPt>
            <c:idx val="5"/>
            <c:bubble3D val="0"/>
            <c:spPr>
              <a:solidFill>
                <a:schemeClr val="accent6"/>
              </a:solidFill>
              <a:ln>
                <a:noFill/>
              </a:ln>
              <a:effectLst/>
            </c:spPr>
            <c:extLst>
              <c:ext xmlns:c16="http://schemas.microsoft.com/office/drawing/2014/chart" uri="{C3380CC4-5D6E-409C-BE32-E72D297353CC}">
                <c16:uniqueId val="{0000000B-D083-416B-835B-FC1B1D8EF3A8}"/>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D083-416B-835B-FC1B1D8EF3A8}"/>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D083-416B-835B-FC1B1D8EF3A8}"/>
              </c:ext>
            </c:extLst>
          </c:dPt>
          <c:dLbls>
            <c:dLbl>
              <c:idx val="0"/>
              <c:numFmt formatCode="0%" sourceLinked="0"/>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D083-416B-835B-FC1B1D8EF3A8}"/>
                </c:ext>
              </c:extLst>
            </c:dLbl>
            <c:dLbl>
              <c:idx val="3"/>
              <c:numFmt formatCode="0%" sourceLinked="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7-D083-416B-835B-FC1B1D8EF3A8}"/>
                </c:ext>
              </c:extLst>
            </c:dLbl>
            <c:dLbl>
              <c:idx val="4"/>
              <c:numFmt formatCode="0%" sourceLinked="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9-D083-416B-835B-FC1B1D8EF3A8}"/>
                </c:ext>
              </c:extLst>
            </c:dLbl>
            <c:numFmt formatCode="0%" sourceLinked="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0.4</c:v>
                </c:pt>
                <c:pt idx="1">
                  <c:v>0.23</c:v>
                </c:pt>
                <c:pt idx="2">
                  <c:v>0.2</c:v>
                </c:pt>
                <c:pt idx="3">
                  <c:v>0.1</c:v>
                </c:pt>
                <c:pt idx="4">
                  <c:v>7.0000000000000007E-2</c:v>
                </c:pt>
              </c:numCache>
            </c:numRef>
          </c:val>
          <c:extLst>
            <c:ext xmlns:c16="http://schemas.microsoft.com/office/drawing/2014/chart" uri="{C3380CC4-5D6E-409C-BE32-E72D297353CC}">
              <c16:uniqueId val="{00000010-D083-416B-835B-FC1B1D8EF3A8}"/>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78389454994596264"/>
          <c:y val="0.29462447475755671"/>
          <c:w val="0.181104128039041"/>
          <c:h val="0.3267440553807538"/>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363636"/>
              </a:solidFill>
              <a:latin typeface="Helvetica LT Std" pitchFamily="34" charset="0"/>
              <a:ea typeface="+mn-ea"/>
              <a:cs typeface="+mn-cs"/>
            </a:defRPr>
          </a:pPr>
          <a:endParaRPr lang="en-US"/>
        </a:p>
      </c:txPr>
    </c:legend>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414272540256788"/>
          <c:y val="2.8071174201816325E-2"/>
          <c:w val="0.3418144818046393"/>
          <c:h val="0.95001959262134483"/>
        </c:manualLayout>
      </c:layout>
      <c:doughnut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9F0B-441B-9762-CD18FC958DB4}"/>
              </c:ext>
            </c:extLst>
          </c:dPt>
          <c:dPt>
            <c:idx val="1"/>
            <c:bubble3D val="0"/>
            <c:spPr>
              <a:solidFill>
                <a:srgbClr val="B4B5B5"/>
              </a:solidFill>
              <a:ln>
                <a:noFill/>
              </a:ln>
              <a:effectLst/>
            </c:spPr>
            <c:extLst>
              <c:ext xmlns:c16="http://schemas.microsoft.com/office/drawing/2014/chart" uri="{C3380CC4-5D6E-409C-BE32-E72D297353CC}">
                <c16:uniqueId val="{00000003-9F0B-441B-9762-CD18FC958DB4}"/>
              </c:ext>
            </c:extLst>
          </c:dPt>
          <c:dPt>
            <c:idx val="2"/>
            <c:bubble3D val="0"/>
            <c:spPr>
              <a:solidFill>
                <a:srgbClr val="9A9A9B"/>
              </a:solidFill>
              <a:ln>
                <a:noFill/>
              </a:ln>
              <a:effectLst/>
            </c:spPr>
            <c:extLst>
              <c:ext xmlns:c16="http://schemas.microsoft.com/office/drawing/2014/chart" uri="{C3380CC4-5D6E-409C-BE32-E72D297353CC}">
                <c16:uniqueId val="{00000005-9F0B-441B-9762-CD18FC958DB4}"/>
              </c:ext>
            </c:extLst>
          </c:dPt>
          <c:dPt>
            <c:idx val="3"/>
            <c:bubble3D val="0"/>
            <c:spPr>
              <a:solidFill>
                <a:schemeClr val="tx1"/>
              </a:solidFill>
              <a:ln>
                <a:noFill/>
              </a:ln>
              <a:effectLst/>
            </c:spPr>
            <c:extLst>
              <c:ext xmlns:c16="http://schemas.microsoft.com/office/drawing/2014/chart" uri="{C3380CC4-5D6E-409C-BE32-E72D297353CC}">
                <c16:uniqueId val="{00000007-9F0B-441B-9762-CD18FC958DB4}"/>
              </c:ext>
            </c:extLst>
          </c:dPt>
          <c:dPt>
            <c:idx val="4"/>
            <c:bubble3D val="0"/>
            <c:spPr>
              <a:solidFill>
                <a:srgbClr val="DEDEDE"/>
              </a:solidFill>
              <a:ln>
                <a:noFill/>
              </a:ln>
              <a:effectLst/>
            </c:spPr>
            <c:extLst>
              <c:ext xmlns:c16="http://schemas.microsoft.com/office/drawing/2014/chart" uri="{C3380CC4-5D6E-409C-BE32-E72D297353CC}">
                <c16:uniqueId val="{00000009-9F0B-441B-9762-CD18FC958DB4}"/>
              </c:ext>
            </c:extLst>
          </c:dPt>
          <c:dPt>
            <c:idx val="5"/>
            <c:bubble3D val="0"/>
            <c:spPr>
              <a:solidFill>
                <a:srgbClr val="BCBCBD"/>
              </a:solidFill>
              <a:ln>
                <a:noFill/>
              </a:ln>
              <a:effectLst/>
            </c:spPr>
            <c:extLst>
              <c:ext xmlns:c16="http://schemas.microsoft.com/office/drawing/2014/chart" uri="{C3380CC4-5D6E-409C-BE32-E72D297353CC}">
                <c16:uniqueId val="{0000000B-9F0B-441B-9762-CD18FC958DB4}"/>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9F0B-441B-9762-CD18FC958DB4}"/>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9F0B-441B-9762-CD18FC958DB4}"/>
              </c:ext>
            </c:extLst>
          </c:dPt>
          <c:dLbls>
            <c:dLbl>
              <c:idx val="3"/>
              <c:tx>
                <c:rich>
                  <a:bodyPr rot="0" spcFirstLastPara="1" vertOverflow="ellipsis" vert="horz" wrap="square" anchor="ctr" anchorCtr="1"/>
                  <a:lstStyle/>
                  <a:p>
                    <a:pPr>
                      <a:defRPr sz="1800" b="0" i="0" u="none" strike="noStrike" kern="1200" baseline="0">
                        <a:solidFill>
                          <a:schemeClr val="tx1"/>
                        </a:solidFill>
                        <a:latin typeface="+mj-lt"/>
                        <a:ea typeface="+mn-ea"/>
                        <a:cs typeface="+mn-cs"/>
                      </a:defRPr>
                    </a:pPr>
                    <a:fld id="{88617436-1F36-E54D-A029-814FE84F7ACF}" type="VALUE">
                      <a:rPr lang="en-US">
                        <a:solidFill>
                          <a:schemeClr val="bg1"/>
                        </a:solidFill>
                      </a:rPr>
                      <a:pPr>
                        <a:defRPr>
                          <a:latin typeface="+mj-lt"/>
                        </a:defRPr>
                      </a:pPr>
                      <a:t>[VALUE]</a:t>
                    </a:fld>
                    <a:endParaRPr lang="en-US"/>
                  </a:p>
                </c:rich>
              </c:tx>
              <c:numFmt formatCode="0%" sourceLinked="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F0B-441B-9762-CD18FC958DB4}"/>
                </c:ext>
              </c:extLst>
            </c:dLbl>
            <c:numFmt formatCode="0%" sourceLinked="0"/>
            <c:spPr>
              <a:noFill/>
              <a:ln>
                <a:noFill/>
              </a:ln>
              <a:effectLst/>
            </c:spPr>
            <c:txPr>
              <a:bodyPr rot="0" spcFirstLastPara="1" vertOverflow="ellipsis" vert="horz" wrap="square" anchor="ctr" anchorCtr="1"/>
              <a:lstStyle/>
              <a:p>
                <a:pPr>
                  <a:defRPr sz="1800" b="0" i="0" u="none" strike="noStrike" kern="1200" baseline="0">
                    <a:solidFill>
                      <a:schemeClr val="bg2"/>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0.3</c:v>
                </c:pt>
                <c:pt idx="1">
                  <c:v>0.23</c:v>
                </c:pt>
                <c:pt idx="2">
                  <c:v>0.2</c:v>
                </c:pt>
                <c:pt idx="3">
                  <c:v>0.1</c:v>
                </c:pt>
                <c:pt idx="4">
                  <c:v>7.0000000000000007E-2</c:v>
                </c:pt>
                <c:pt idx="5">
                  <c:v>0.15</c:v>
                </c:pt>
              </c:numCache>
            </c:numRef>
          </c:val>
          <c:extLst>
            <c:ext xmlns:c16="http://schemas.microsoft.com/office/drawing/2014/chart" uri="{C3380CC4-5D6E-409C-BE32-E72D297353CC}">
              <c16:uniqueId val="{00000010-9F0B-441B-9762-CD18FC958DB4}"/>
            </c:ext>
          </c:extLst>
        </c:ser>
        <c:dLbls>
          <c:showLegendKey val="0"/>
          <c:showVal val="0"/>
          <c:showCatName val="0"/>
          <c:showSerName val="0"/>
          <c:showPercent val="0"/>
          <c:showBubbleSize val="0"/>
          <c:showLeaderLines val="0"/>
        </c:dLbls>
        <c:firstSliceAng val="0"/>
        <c:holeSize val="57"/>
      </c:doughnutChart>
      <c:spPr>
        <a:noFill/>
        <a:ln>
          <a:noFill/>
        </a:ln>
        <a:effectLst/>
      </c:spPr>
    </c:plotArea>
    <c:legend>
      <c:legendPos val="r"/>
      <c:layout>
        <c:manualLayout>
          <c:xMode val="edge"/>
          <c:yMode val="edge"/>
          <c:x val="0.71182246222600543"/>
          <c:y val="0.29462447475755671"/>
          <c:w val="9.9719887210044697E-2"/>
          <c:h val="0.38357902777403524"/>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363636"/>
              </a:solidFill>
              <a:latin typeface="Helvetica LT Std" pitchFamily="34" charset="0"/>
              <a:ea typeface="+mn-ea"/>
              <a:cs typeface="+mn-cs"/>
            </a:defRPr>
          </a:pPr>
          <a:endParaRPr lang="en-US"/>
        </a:p>
      </c:txPr>
    </c:legend>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12-07T10:08:31.131"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72221" y="892147"/>
            <a:ext cx="4513557" cy="253887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28599" y="3653292"/>
            <a:ext cx="6399213" cy="494044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AAEF9C3-6622-46D8-B52F-444C04EEEB6C}"/>
              </a:ext>
            </a:extLst>
          </p:cNvPr>
          <p:cNvSpPr>
            <a:spLocks noChangeAspect="1"/>
          </p:cNvSpPr>
          <p:nvPr/>
        </p:nvSpPr>
        <p:spPr>
          <a:xfrm>
            <a:off x="0" y="219019"/>
            <a:ext cx="6857999" cy="515594"/>
          </a:xfrm>
          <a:prstGeom prst="rect">
            <a:avLst/>
          </a:prstGeom>
          <a:solidFill>
            <a:srgbClr val="585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5AE1D029-3359-4019-AE1E-E2DFB10D456A}"/>
              </a:ext>
            </a:extLst>
          </p:cNvPr>
          <p:cNvGrpSpPr>
            <a:grpSpLocks noChangeAspect="1"/>
          </p:cNvGrpSpPr>
          <p:nvPr/>
        </p:nvGrpSpPr>
        <p:grpSpPr bwMode="auto">
          <a:xfrm>
            <a:off x="5648189" y="363344"/>
            <a:ext cx="970075" cy="217635"/>
            <a:chOff x="0" y="1299"/>
            <a:chExt cx="7680" cy="1723"/>
          </a:xfrm>
        </p:grpSpPr>
        <p:sp>
          <p:nvSpPr>
            <p:cNvPr id="10" name="T fill">
              <a:extLst>
                <a:ext uri="{FF2B5EF4-FFF2-40B4-BE49-F238E27FC236}">
                  <a16:creationId xmlns:a16="http://schemas.microsoft.com/office/drawing/2014/main" id="{1435F426-ED13-4CA8-AEE5-ED5A3AB6FED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DA63481C-9A34-4F9A-9EFA-445053B975D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EFB07273-CCEA-4154-B732-80E95F37B43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Slide Number Placeholder 6"/>
          <p:cNvSpPr>
            <a:spLocks noGrp="1"/>
          </p:cNvSpPr>
          <p:nvPr>
            <p:ph type="sldNum" sz="quarter" idx="5"/>
          </p:nvPr>
        </p:nvSpPr>
        <p:spPr>
          <a:xfrm>
            <a:off x="328021" y="254365"/>
            <a:ext cx="1808276" cy="458787"/>
          </a:xfrm>
          <a:prstGeom prst="rect">
            <a:avLst/>
          </a:prstGeom>
        </p:spPr>
        <p:txBody>
          <a:bodyPr vert="horz" lIns="91440" tIns="45720" rIns="91440" bIns="45720" rtlCol="0" anchor="ctr"/>
          <a:lstStyle>
            <a:lvl1pPr algn="l">
              <a:defRPr sz="1600">
                <a:solidFill>
                  <a:schemeClr val="bg1"/>
                </a:solidFill>
                <a:latin typeface="Arial Nova" panose="020B0504020202020204" pitchFamily="34" charset="0"/>
              </a:defRPr>
            </a:lvl1pPr>
          </a:lstStyle>
          <a:p>
            <a:fld id="{4C43107C-0EFE-49AA-96DD-13AB464531C6}" type="slidenum">
              <a:rPr lang="en-US" smtClean="0"/>
              <a:pPr/>
              <a:t>‹#›</a:t>
            </a:fld>
            <a:endParaRPr lang="en-US" dirty="0"/>
          </a:p>
        </p:txBody>
      </p:sp>
    </p:spTree>
    <p:extLst>
      <p:ext uri="{BB962C8B-B14F-4D97-AF65-F5344CB8AC3E}">
        <p14:creationId xmlns:p14="http://schemas.microsoft.com/office/powerpoint/2010/main" val="3541714423"/>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1pPr>
    <a:lvl2pPr marL="6286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2pPr>
    <a:lvl3pPr marL="10858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3pPr>
    <a:lvl4pPr marL="15430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4pPr>
    <a:lvl5pPr marL="20002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144" userDrawn="1">
          <p15:clr>
            <a:srgbClr val="F26B43"/>
          </p15:clr>
        </p15:guide>
        <p15:guide id="2" pos="41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r>
              <a:rPr lang="en-US" sz="1600" dirty="0">
                <a:solidFill>
                  <a:srgbClr val="242424"/>
                </a:solidFill>
                <a:latin typeface="source-serif-pro"/>
              </a:rPr>
              <a:t>EPISODES=500: This parameter defines the number of episodes or simulations the agent will run to learn and improve its policy.</a:t>
            </a:r>
          </a:p>
          <a:p>
            <a:r>
              <a:rPr lang="en-US" sz="1600" dirty="0">
                <a:solidFill>
                  <a:srgbClr val="242424"/>
                </a:solidFill>
                <a:latin typeface="source-serif-pro"/>
              </a:rPr>
              <a:t>DISCOUNT_FACTOR=1.0: The discount factor determines the importance of future rewards. A value of 1.0 means that future rewards are fully considered.</a:t>
            </a:r>
          </a:p>
          <a:p>
            <a:r>
              <a:rPr lang="en-US" sz="1600" dirty="0" err="1">
                <a:solidFill>
                  <a:srgbClr val="242424"/>
                </a:solidFill>
                <a:latin typeface="source-serif-pro"/>
              </a:rPr>
              <a:t>seed_value</a:t>
            </a:r>
            <a:r>
              <a:rPr lang="en-US" sz="1600" dirty="0">
                <a:solidFill>
                  <a:srgbClr val="242424"/>
                </a:solidFill>
                <a:latin typeface="source-serif-pro"/>
              </a:rPr>
              <a:t> = 42: This is the seed for the random number generator. Setting a seed ensures reproducibility in experiments.</a:t>
            </a:r>
          </a:p>
          <a:p>
            <a:r>
              <a:rPr lang="en-US" sz="1600" dirty="0" err="1">
                <a:solidFill>
                  <a:srgbClr val="242424"/>
                </a:solidFill>
                <a:latin typeface="source-serif-pro"/>
              </a:rPr>
              <a:t>num_states</a:t>
            </a:r>
            <a:r>
              <a:rPr lang="en-US" sz="1600" dirty="0">
                <a:solidFill>
                  <a:srgbClr val="242424"/>
                </a:solidFill>
                <a:latin typeface="source-serif-pro"/>
              </a:rPr>
              <a:t> = </a:t>
            </a:r>
            <a:r>
              <a:rPr lang="en-US" sz="1600" dirty="0" err="1">
                <a:solidFill>
                  <a:srgbClr val="242424"/>
                </a:solidFill>
                <a:latin typeface="source-serif-pro"/>
              </a:rPr>
              <a:t>Max_FirePoints</a:t>
            </a:r>
            <a:r>
              <a:rPr lang="en-US" sz="1600" dirty="0">
                <a:solidFill>
                  <a:srgbClr val="242424"/>
                </a:solidFill>
                <a:latin typeface="source-serif-pro"/>
              </a:rPr>
              <a:t>: This represents the number of states in your environment. In the context of firefighting, these states could be different fire scenarios or locations.</a:t>
            </a:r>
          </a:p>
          <a:p>
            <a:r>
              <a:rPr lang="en-US" sz="1600" dirty="0" err="1">
                <a:solidFill>
                  <a:srgbClr val="242424"/>
                </a:solidFill>
                <a:latin typeface="source-serif-pro"/>
              </a:rPr>
              <a:t>num_plans</a:t>
            </a:r>
            <a:r>
              <a:rPr lang="en-US" sz="1600" dirty="0">
                <a:solidFill>
                  <a:srgbClr val="242424"/>
                </a:solidFill>
                <a:latin typeface="source-serif-pro"/>
              </a:rPr>
              <a:t> = 2: The number of plans represents the different actions or decisions the firefighter can take. In this case, it seems to be related to deciding </a:t>
            </a:r>
            <a:r>
              <a:rPr lang="en-US" sz="1800" dirty="0">
                <a:solidFill>
                  <a:srgbClr val="242424"/>
                </a:solidFill>
                <a:latin typeface="source-serif-pro"/>
              </a:rPr>
              <a:t>whether to put off the fire or not.</a:t>
            </a:r>
          </a:p>
          <a:p>
            <a:r>
              <a:rPr lang="en-US" sz="1800" dirty="0">
                <a:solidFill>
                  <a:srgbClr val="242424"/>
                </a:solidFill>
                <a:latin typeface="source-serif-pro"/>
              </a:rPr>
              <a:t>T = 20: The horizon parameter defines how many time steps before updating the policy or how much time the simulation will cover.</a:t>
            </a:r>
          </a:p>
          <a:p>
            <a:r>
              <a:rPr lang="en-US" sz="1800" dirty="0" err="1">
                <a:solidFill>
                  <a:srgbClr val="242424"/>
                </a:solidFill>
                <a:latin typeface="source-serif-pro"/>
              </a:rPr>
              <a:t>success_pr</a:t>
            </a:r>
            <a:r>
              <a:rPr lang="en-US" sz="1800" dirty="0">
                <a:solidFill>
                  <a:srgbClr val="242424"/>
                </a:solidFill>
                <a:latin typeface="source-serif-pro"/>
              </a:rPr>
              <a:t> = [0.0, 0.5, 0.9]: This represents the success probability of putting off the fire. The values in the list correspond to different levels of success.</a:t>
            </a:r>
          </a:p>
          <a:p>
            <a:r>
              <a:rPr lang="en-US" sz="1800" dirty="0" err="1">
                <a:solidFill>
                  <a:srgbClr val="242424"/>
                </a:solidFill>
                <a:latin typeface="source-serif-pro"/>
              </a:rPr>
              <a:t>degrade_pr</a:t>
            </a:r>
            <a:r>
              <a:rPr lang="en-US" sz="1800" dirty="0">
                <a:solidFill>
                  <a:srgbClr val="242424"/>
                </a:solidFill>
                <a:latin typeface="source-serif-pro"/>
              </a:rPr>
              <a:t>: This matrix seems to represent the degradation probability for each state. It might indicate how likely it is for the environment to deteriorate over time in each state.</a:t>
            </a:r>
          </a:p>
          <a:p>
            <a:r>
              <a:rPr lang="en-US" sz="1800" dirty="0" err="1">
                <a:solidFill>
                  <a:srgbClr val="242424"/>
                </a:solidFill>
                <a:latin typeface="source-serif-pro"/>
              </a:rPr>
              <a:t>C_r</a:t>
            </a:r>
            <a:r>
              <a:rPr lang="en-US" sz="1800" dirty="0">
                <a:solidFill>
                  <a:srgbClr val="242424"/>
                </a:solidFill>
                <a:latin typeface="source-serif-pro"/>
              </a:rPr>
              <a:t> = 10: This is the reward for having no wildfires over time per each time step. It encourages the agent to keep the environment safe.</a:t>
            </a:r>
          </a:p>
          <a:p>
            <a:r>
              <a:rPr lang="en-US" sz="1800" dirty="0" err="1">
                <a:solidFill>
                  <a:srgbClr val="242424"/>
                </a:solidFill>
                <a:latin typeface="source-serif-pro"/>
              </a:rPr>
              <a:t>C_o</a:t>
            </a:r>
            <a:r>
              <a:rPr lang="en-US" sz="1800" dirty="0">
                <a:solidFill>
                  <a:srgbClr val="242424"/>
                </a:solidFill>
                <a:latin typeface="source-serif-pro"/>
              </a:rPr>
              <a:t>: This list represents the operating cost, which could vary based on the state. It seems to indicate that the cost increases as the fire state increases.</a:t>
            </a:r>
          </a:p>
          <a:p>
            <a:r>
              <a:rPr lang="en-US" sz="1800" dirty="0" err="1">
                <a:solidFill>
                  <a:srgbClr val="242424"/>
                </a:solidFill>
                <a:latin typeface="source-serif-pro"/>
              </a:rPr>
              <a:t>C_m</a:t>
            </a:r>
            <a:r>
              <a:rPr lang="en-US" sz="1800" dirty="0">
                <a:solidFill>
                  <a:srgbClr val="242424"/>
                </a:solidFill>
                <a:latin typeface="source-serif-pro"/>
              </a:rPr>
              <a:t>: This list represents the maintenance cost, which could vary based on the plan or action taken. It seems to indicate the cost of putting off a fire, and it may vary for different strategies.</a:t>
            </a:r>
          </a:p>
          <a:p>
            <a:endParaRPr lang="en-US" dirty="0"/>
          </a:p>
        </p:txBody>
      </p:sp>
      <p:sp>
        <p:nvSpPr>
          <p:cNvPr id="4" name="Slide Number Placeholder 3"/>
          <p:cNvSpPr>
            <a:spLocks noGrp="1"/>
          </p:cNvSpPr>
          <p:nvPr>
            <p:ph type="sldNum" sz="quarter" idx="5"/>
          </p:nvPr>
        </p:nvSpPr>
        <p:spPr/>
        <p:txBody>
          <a:bodyPr/>
          <a:lstStyle/>
          <a:p>
            <a:fld id="{4C43107C-0EFE-49AA-96DD-13AB464531C6}" type="slidenum">
              <a:rPr lang="en-US" smtClean="0"/>
              <a:pPr/>
              <a:t>19</a:t>
            </a:fld>
            <a:endParaRPr lang="en-US" dirty="0"/>
          </a:p>
        </p:txBody>
      </p:sp>
    </p:spTree>
    <p:extLst>
      <p:ext uri="{BB962C8B-B14F-4D97-AF65-F5344CB8AC3E}">
        <p14:creationId xmlns:p14="http://schemas.microsoft.com/office/powerpoint/2010/main" val="144324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3107C-0EFE-49AA-96DD-13AB464531C6}" type="slidenum">
              <a:rPr lang="en-US" smtClean="0"/>
              <a:t>68</a:t>
            </a:fld>
            <a:endParaRPr lang="en-US" dirty="0"/>
          </a:p>
        </p:txBody>
      </p:sp>
    </p:spTree>
    <p:extLst>
      <p:ext uri="{BB962C8B-B14F-4D97-AF65-F5344CB8AC3E}">
        <p14:creationId xmlns:p14="http://schemas.microsoft.com/office/powerpoint/2010/main" val="141427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3107C-0EFE-49AA-96DD-13AB464531C6}" type="slidenum">
              <a:rPr lang="en-US" smtClean="0"/>
              <a:t>81</a:t>
            </a:fld>
            <a:endParaRPr lang="en-US" dirty="0"/>
          </a:p>
        </p:txBody>
      </p:sp>
    </p:spTree>
    <p:extLst>
      <p:ext uri="{BB962C8B-B14F-4D97-AF65-F5344CB8AC3E}">
        <p14:creationId xmlns:p14="http://schemas.microsoft.com/office/powerpoint/2010/main" val="2684992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The Hil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2ED1D7-4803-4C4A-9965-3B1634644815}"/>
              </a:ext>
            </a:extLst>
          </p:cNvPr>
          <p:cNvPicPr>
            <a:picLocks/>
          </p:cNvPicPr>
          <p:nvPr userDrawn="1"/>
        </p:nvPicPr>
        <p:blipFill rotWithShape="1">
          <a:blip r:embed="rId2"/>
          <a:srcRect l="2366" t="21034" r="6964" b="2460"/>
          <a:stretch/>
        </p:blipFill>
        <p:spPr>
          <a:xfrm>
            <a:off x="0" y="2"/>
            <a:ext cx="12198096" cy="6857998"/>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457201"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998991"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1969303"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4513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Photo 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457200"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6096000" y="-1"/>
            <a:ext cx="6096000" cy="6115552"/>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dirty="0"/>
          </a:p>
        </p:txBody>
      </p:sp>
      <p:sp>
        <p:nvSpPr>
          <p:cNvPr id="13" name="Date Placeholder 4">
            <a:extLst>
              <a:ext uri="{FF2B5EF4-FFF2-40B4-BE49-F238E27FC236}">
                <a16:creationId xmlns:a16="http://schemas.microsoft.com/office/drawing/2014/main" id="{1A07FCD8-3BB1-4FF9-A3B5-7C203A60B03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4" name="Footer Placeholder 5">
            <a:extLst>
              <a:ext uri="{FF2B5EF4-FFF2-40B4-BE49-F238E27FC236}">
                <a16:creationId xmlns:a16="http://schemas.microsoft.com/office/drawing/2014/main" id="{305104F7-00AD-4F64-874E-304171A424F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C9B1989F-4896-4364-B631-428DE2B76A4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5289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hoto 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6304547"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6304547"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0" y="0"/>
            <a:ext cx="6096000" cy="6111689"/>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dirty="0"/>
          </a:p>
        </p:txBody>
      </p:sp>
      <p:sp>
        <p:nvSpPr>
          <p:cNvPr id="13" name="Date Placeholder 4">
            <a:extLst>
              <a:ext uri="{FF2B5EF4-FFF2-40B4-BE49-F238E27FC236}">
                <a16:creationId xmlns:a16="http://schemas.microsoft.com/office/drawing/2014/main" id="{7D760A07-345B-40F2-B8C0-6C66BB4CAB2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4" name="Footer Placeholder 5">
            <a:extLst>
              <a:ext uri="{FF2B5EF4-FFF2-40B4-BE49-F238E27FC236}">
                <a16:creationId xmlns:a16="http://schemas.microsoft.com/office/drawing/2014/main" id="{17B40D33-171A-4D6F-AC92-C54E722F5A6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FAB2FE1A-CC7E-4520-92C6-384EC2F09BA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1437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4DB656-2AD3-4B6D-B912-AA14E43934E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UTK Horiz_R">
            <a:extLst>
              <a:ext uri="{FF2B5EF4-FFF2-40B4-BE49-F238E27FC236}">
                <a16:creationId xmlns:a16="http://schemas.microsoft.com/office/drawing/2014/main" id="{A2B702E1-95B6-4EC2-9232-1A178B938F60}"/>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9CEE6628-1386-4A0C-BAFF-931C89F3C09E}"/>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ype">
              <a:extLst>
                <a:ext uri="{FF2B5EF4-FFF2-40B4-BE49-F238E27FC236}">
                  <a16:creationId xmlns:a16="http://schemas.microsoft.com/office/drawing/2014/main" id="{92B6B725-8893-4D4A-814B-E6809FB6FE8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Power T">
              <a:extLst>
                <a:ext uri="{FF2B5EF4-FFF2-40B4-BE49-F238E27FC236}">
                  <a16:creationId xmlns:a16="http://schemas.microsoft.com/office/drawing/2014/main" id="{EA4F30E0-A25B-4F95-AB11-7478B8BDBDF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Picture Placeholder 14">
            <a:extLst>
              <a:ext uri="{FF2B5EF4-FFF2-40B4-BE49-F238E27FC236}">
                <a16:creationId xmlns:a16="http://schemas.microsoft.com/office/drawing/2014/main" id="{9A9D0E8A-079C-469C-8EFD-E5B886491A2B}"/>
              </a:ext>
            </a:extLst>
          </p:cNvPr>
          <p:cNvSpPr>
            <a:spLocks noGrp="1"/>
          </p:cNvSpPr>
          <p:nvPr>
            <p:ph type="pic" sz="quarter" idx="13" hasCustomPrompt="1"/>
          </p:nvPr>
        </p:nvSpPr>
        <p:spPr>
          <a:xfrm>
            <a:off x="0" y="0"/>
            <a:ext cx="12192000" cy="6127750"/>
          </a:xfrm>
          <a:solidFill>
            <a:schemeClr val="bg1"/>
          </a:solidFill>
        </p:spPr>
        <p:txBody>
          <a:bodyPr anchor="ctr"/>
          <a:lstStyle>
            <a:lvl1pPr marL="0" indent="0" algn="ctr">
              <a:buNone/>
              <a:defRPr>
                <a:solidFill>
                  <a:srgbClr val="58595B"/>
                </a:solidFill>
              </a:defRPr>
            </a:lvl1pPr>
          </a:lstStyle>
          <a:p>
            <a:r>
              <a:rPr lang="en-US" dirty="0"/>
              <a:t>Click icon to add photo</a:t>
            </a:r>
          </a:p>
        </p:txBody>
      </p:sp>
      <p:sp>
        <p:nvSpPr>
          <p:cNvPr id="17" name="Date Placeholder 4">
            <a:extLst>
              <a:ext uri="{FF2B5EF4-FFF2-40B4-BE49-F238E27FC236}">
                <a16:creationId xmlns:a16="http://schemas.microsoft.com/office/drawing/2014/main" id="{7F062795-CA06-4DC5-8E36-E1CCB2360C9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8" name="Footer Placeholder 5">
            <a:extLst>
              <a:ext uri="{FF2B5EF4-FFF2-40B4-BE49-F238E27FC236}">
                <a16:creationId xmlns:a16="http://schemas.microsoft.com/office/drawing/2014/main" id="{1561DC46-605C-45B1-B99A-70446236E1F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7B995BD6-CFF3-4E17-8ED0-5D87EFF6569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105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20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611168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AF16959D-9AE7-4935-A4C3-FABF62F2301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4" name="Footer Placeholder 5">
            <a:extLst>
              <a:ext uri="{FF2B5EF4-FFF2-40B4-BE49-F238E27FC236}">
                <a16:creationId xmlns:a16="http://schemas.microsoft.com/office/drawing/2014/main" id="{2743C078-638D-46A7-9156-199899A36E9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2083A4D7-C72A-44AE-89CA-8687C3F05C3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044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311844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Date Placeholder 4">
            <a:extLst>
              <a:ext uri="{FF2B5EF4-FFF2-40B4-BE49-F238E27FC236}">
                <a16:creationId xmlns:a16="http://schemas.microsoft.com/office/drawing/2014/main" id="{6A660581-A64E-4983-8D6C-F96F89E7E49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9" name="Footer Placeholder 5">
            <a:extLst>
              <a:ext uri="{FF2B5EF4-FFF2-40B4-BE49-F238E27FC236}">
                <a16:creationId xmlns:a16="http://schemas.microsoft.com/office/drawing/2014/main" id="{F8F2701F-D63A-4BC7-B67D-E3D34B1141D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6">
            <a:extLst>
              <a:ext uri="{FF2B5EF4-FFF2-40B4-BE49-F238E27FC236}">
                <a16:creationId xmlns:a16="http://schemas.microsoft.com/office/drawing/2014/main" id="{D952F882-7811-40A1-A211-934FAF3650B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6129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Date Placeholder 4">
            <a:extLst>
              <a:ext uri="{FF2B5EF4-FFF2-40B4-BE49-F238E27FC236}">
                <a16:creationId xmlns:a16="http://schemas.microsoft.com/office/drawing/2014/main" id="{1983403D-46E0-49C1-8379-5F44BC70C57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4" name="Footer Placeholder 5">
            <a:extLst>
              <a:ext uri="{FF2B5EF4-FFF2-40B4-BE49-F238E27FC236}">
                <a16:creationId xmlns:a16="http://schemas.microsoft.com/office/drawing/2014/main" id="{A8F40A6D-8084-4FCA-B313-F4BDA53F93E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AF78E67F-46D6-4034-ABF3-1AD6D8932CC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400772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0" y="4145288"/>
            <a:ext cx="4651709"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72050CB8-5B0E-42E7-AABF-5763E53CF45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4" name="Footer Placeholder 5">
            <a:extLst>
              <a:ext uri="{FF2B5EF4-FFF2-40B4-BE49-F238E27FC236}">
                <a16:creationId xmlns:a16="http://schemas.microsoft.com/office/drawing/2014/main" id="{7F0EFEA0-DAF3-47EC-9DE0-D606B4AAE0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1F61F12E-A586-40EC-8CF8-0BD1FC3F680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10511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5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46EEE9D9-DFB0-4C9C-B0FF-9831F815032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20" name="Footer Placeholder 5">
            <a:extLst>
              <a:ext uri="{FF2B5EF4-FFF2-40B4-BE49-F238E27FC236}">
                <a16:creationId xmlns:a16="http://schemas.microsoft.com/office/drawing/2014/main" id="{2C8441A0-3B15-4E6F-9AB7-67B5208F747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71751C83-81CC-4BF3-B02E-DF0434ACDD1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9670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6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92794AFA-4542-4B40-852C-C0435B4E3C3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20" name="Footer Placeholder 5">
            <a:extLst>
              <a:ext uri="{FF2B5EF4-FFF2-40B4-BE49-F238E27FC236}">
                <a16:creationId xmlns:a16="http://schemas.microsoft.com/office/drawing/2014/main" id="{19A53203-4FF6-4A23-87EF-91ED86C7A4D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70A0F888-6943-4E94-8967-1DD9890013D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3041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6111689"/>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9EFA9863-B948-410F-9E5B-DC7870DD1BD0}"/>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4" name="Footer Placeholder 5">
            <a:extLst>
              <a:ext uri="{FF2B5EF4-FFF2-40B4-BE49-F238E27FC236}">
                <a16:creationId xmlns:a16="http://schemas.microsoft.com/office/drawing/2014/main" id="{9F9929FA-C903-47F5-A405-13D0D23375C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3655CD01-A4DC-4E0A-891D-A6E2A5AFF5E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0916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Mascot Stadium">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E04991-562A-4DE2-A5BA-5C3B26CEC3B8}"/>
              </a:ext>
            </a:extLst>
          </p:cNvPr>
          <p:cNvPicPr>
            <a:picLocks/>
          </p:cNvPicPr>
          <p:nvPr userDrawn="1"/>
        </p:nvPicPr>
        <p:blipFill rotWithShape="1">
          <a:blip r:embed="rId2"/>
          <a:srcRect l="11334" t="15157" r="6588" b="15372"/>
          <a:stretch/>
        </p:blipFill>
        <p:spPr>
          <a:xfrm>
            <a:off x="0" y="0"/>
            <a:ext cx="12198096" cy="6858000"/>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60960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6590530"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7560842"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838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311844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931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Date Placeholder 4">
            <a:extLst>
              <a:ext uri="{FF2B5EF4-FFF2-40B4-BE49-F238E27FC236}">
                <a16:creationId xmlns:a16="http://schemas.microsoft.com/office/drawing/2014/main" id="{95B91D6B-039D-4776-A018-E4C8E37C0F8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4" name="Footer Placeholder 5">
            <a:extLst>
              <a:ext uri="{FF2B5EF4-FFF2-40B4-BE49-F238E27FC236}">
                <a16:creationId xmlns:a16="http://schemas.microsoft.com/office/drawing/2014/main" id="{7EBB6EBA-D05D-4768-BAD9-4F05D59F227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FBC586CD-FC15-4C65-8D1E-00942736B9A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4518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EA63C74F-5523-4238-97A1-1F2B760B7B1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4" name="Footer Placeholder 5">
            <a:extLst>
              <a:ext uri="{FF2B5EF4-FFF2-40B4-BE49-F238E27FC236}">
                <a16:creationId xmlns:a16="http://schemas.microsoft.com/office/drawing/2014/main" id="{BBDF5AFE-C389-46E9-B604-F41D844BACF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66962A50-E982-46D9-B35F-153F8654E82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6915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54EF557E-4158-4ADF-BDFE-B315ACFB421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20" name="Footer Placeholder 5">
            <a:extLst>
              <a:ext uri="{FF2B5EF4-FFF2-40B4-BE49-F238E27FC236}">
                <a16:creationId xmlns:a16="http://schemas.microsoft.com/office/drawing/2014/main" id="{C65FD3E4-3477-4CF8-A652-E489834384E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67BAC002-60CA-49B0-B1F3-97EC3997155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0261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6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Date Placeholder 4">
            <a:extLst>
              <a:ext uri="{FF2B5EF4-FFF2-40B4-BE49-F238E27FC236}">
                <a16:creationId xmlns:a16="http://schemas.microsoft.com/office/drawing/2014/main" id="{9C1CE7AD-702A-4C7D-AA79-8290CAA01C02}"/>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21" name="Footer Placeholder 5">
            <a:extLst>
              <a:ext uri="{FF2B5EF4-FFF2-40B4-BE49-F238E27FC236}">
                <a16:creationId xmlns:a16="http://schemas.microsoft.com/office/drawing/2014/main" id="{085011CE-E16C-431C-A5CE-5827B64F1D6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2" name="Slide Number Placeholder 6">
            <a:extLst>
              <a:ext uri="{FF2B5EF4-FFF2-40B4-BE49-F238E27FC236}">
                <a16:creationId xmlns:a16="http://schemas.microsoft.com/office/drawing/2014/main" id="{7F871542-871F-4050-9C93-F8FD7D51816F}"/>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4188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913D2-AE7C-478F-91D3-D5ECA28FF02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A7ADA35-C08F-436B-BC32-7110CBB3EC03}"/>
              </a:ext>
            </a:extLst>
          </p:cNvPr>
          <p:cNvSpPr>
            <a:spLocks noGrp="1"/>
          </p:cNvSpPr>
          <p:nvPr>
            <p:ph sz="half" idx="1"/>
          </p:nvPr>
        </p:nvSpPr>
        <p:spPr>
          <a:xfrm>
            <a:off x="457199"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DDB945E-AC2B-4A62-9F16-0BBE7FEA2738}"/>
              </a:ext>
            </a:extLst>
          </p:cNvPr>
          <p:cNvSpPr>
            <a:spLocks noGrp="1"/>
          </p:cNvSpPr>
          <p:nvPr>
            <p:ph sz="half" idx="2"/>
          </p:nvPr>
        </p:nvSpPr>
        <p:spPr>
          <a:xfrm>
            <a:off x="6333953"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1865358-983C-4BDA-AB6F-1D3D27E6D05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6" name="Footer Placeholder 5">
            <a:extLst>
              <a:ext uri="{FF2B5EF4-FFF2-40B4-BE49-F238E27FC236}">
                <a16:creationId xmlns:a16="http://schemas.microsoft.com/office/drawing/2014/main" id="{638F6995-9A6F-4981-AD39-FB3586410FEB}"/>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7" name="Slide Number Placeholder 6">
            <a:extLst>
              <a:ext uri="{FF2B5EF4-FFF2-40B4-BE49-F238E27FC236}">
                <a16:creationId xmlns:a16="http://schemas.microsoft.com/office/drawing/2014/main" id="{82072AF9-0574-452D-A73D-C4BFC6340E6B}"/>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5" name="UTK Horiz_R">
            <a:extLst>
              <a:ext uri="{FF2B5EF4-FFF2-40B4-BE49-F238E27FC236}">
                <a16:creationId xmlns:a16="http://schemas.microsoft.com/office/drawing/2014/main" id="{B200BFC6-9C4C-484B-A921-26EED00DEED6}"/>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155F912A-9658-4414-BF3D-F89E0B9FCCE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0CE32F48-4DF3-4316-85C7-288369BED7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89D3219A-E4F4-461E-B419-3AE300FE56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Title 18">
            <a:extLst>
              <a:ext uri="{FF2B5EF4-FFF2-40B4-BE49-F238E27FC236}">
                <a16:creationId xmlns:a16="http://schemas.microsoft.com/office/drawing/2014/main" id="{0B7C54A4-3403-4FA1-BA1F-50742A33EAD6}"/>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27221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CF10B-9379-41FE-9379-4E3AA50021E5}"/>
              </a:ext>
            </a:extLst>
          </p:cNvPr>
          <p:cNvSpPr>
            <a:spLocks noGrp="1"/>
          </p:cNvSpPr>
          <p:nvPr>
            <p:ph type="body" idx="1" hasCustomPrompt="1"/>
          </p:nvPr>
        </p:nvSpPr>
        <p:spPr>
          <a:xfrm>
            <a:off x="457199"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4" name="Content Placeholder 3">
            <a:extLst>
              <a:ext uri="{FF2B5EF4-FFF2-40B4-BE49-F238E27FC236}">
                <a16:creationId xmlns:a16="http://schemas.microsoft.com/office/drawing/2014/main" id="{CECF0462-A8D2-44F0-A70F-182C81B485B2}"/>
              </a:ext>
            </a:extLst>
          </p:cNvPr>
          <p:cNvSpPr>
            <a:spLocks noGrp="1"/>
          </p:cNvSpPr>
          <p:nvPr>
            <p:ph sz="half" idx="2"/>
          </p:nvPr>
        </p:nvSpPr>
        <p:spPr>
          <a:xfrm>
            <a:off x="457199"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1061CB7-7AC1-488A-9B0D-4B29F833F9FA}"/>
              </a:ext>
            </a:extLst>
          </p:cNvPr>
          <p:cNvSpPr>
            <a:spLocks noGrp="1"/>
          </p:cNvSpPr>
          <p:nvPr>
            <p:ph type="body" sz="quarter" idx="3" hasCustomPrompt="1"/>
          </p:nvPr>
        </p:nvSpPr>
        <p:spPr>
          <a:xfrm>
            <a:off x="6333954"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6" name="Content Placeholder 5">
            <a:extLst>
              <a:ext uri="{FF2B5EF4-FFF2-40B4-BE49-F238E27FC236}">
                <a16:creationId xmlns:a16="http://schemas.microsoft.com/office/drawing/2014/main" id="{320E850B-D4BC-4AF1-AD73-E08A69A50FEE}"/>
              </a:ext>
            </a:extLst>
          </p:cNvPr>
          <p:cNvSpPr>
            <a:spLocks noGrp="1"/>
          </p:cNvSpPr>
          <p:nvPr>
            <p:ph sz="quarter" idx="4"/>
          </p:nvPr>
        </p:nvSpPr>
        <p:spPr>
          <a:xfrm>
            <a:off x="6333954"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BFE2D7E-371A-4AF4-B3B2-93B34B48B6A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0" name="Rectangle 9">
            <a:extLst>
              <a:ext uri="{FF2B5EF4-FFF2-40B4-BE49-F238E27FC236}">
                <a16:creationId xmlns:a16="http://schemas.microsoft.com/office/drawing/2014/main" id="{8AD42726-97EC-4182-8422-C2ED09370B3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805531A1-730B-42D7-AD0E-0815807D91F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9" name="Slide Number Placeholder 8">
            <a:extLst>
              <a:ext uri="{FF2B5EF4-FFF2-40B4-BE49-F238E27FC236}">
                <a16:creationId xmlns:a16="http://schemas.microsoft.com/office/drawing/2014/main" id="{745A2204-7C86-4079-B858-269E18C17D6C}"/>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7" name="UTK Horiz_R">
            <a:extLst>
              <a:ext uri="{FF2B5EF4-FFF2-40B4-BE49-F238E27FC236}">
                <a16:creationId xmlns:a16="http://schemas.microsoft.com/office/drawing/2014/main" id="{E224D003-7846-428C-84EA-7CF03D61BEEA}"/>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CD05AEBF-A4F6-494E-B7BA-8CFBE3AA1BE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8035AD82-9079-47AD-83C2-C525976772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A5B921C8-C9F5-48B4-AD8A-AA760ED42FD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Title 20">
            <a:extLst>
              <a:ext uri="{FF2B5EF4-FFF2-40B4-BE49-F238E27FC236}">
                <a16:creationId xmlns:a16="http://schemas.microsoft.com/office/drawing/2014/main" id="{551EB664-ABAB-4DFC-B59B-7B8D04842BC2}"/>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37322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Title 16">
            <a:extLst>
              <a:ext uri="{FF2B5EF4-FFF2-40B4-BE49-F238E27FC236}">
                <a16:creationId xmlns:a16="http://schemas.microsoft.com/office/drawing/2014/main" id="{0D271676-1150-4616-93E4-C506F224F9DE}"/>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18581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378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 Call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Line">
            <a:extLst>
              <a:ext uri="{FF2B5EF4-FFF2-40B4-BE49-F238E27FC236}">
                <a16:creationId xmlns:a16="http://schemas.microsoft.com/office/drawing/2014/main" id="{5359D3CD-F6D3-A1ED-DD12-B455553E8C25}"/>
              </a:ext>
            </a:extLst>
          </p:cNvPr>
          <p:cNvSpPr/>
          <p:nvPr userDrawn="1"/>
        </p:nvSpPr>
        <p:spPr>
          <a:xfrm flipV="1">
            <a:off x="3754966" y="1777767"/>
            <a:ext cx="0" cy="2640763"/>
          </a:xfrm>
          <a:prstGeom prst="line">
            <a:avLst/>
          </a:prstGeom>
          <a:ln w="25400">
            <a:solidFill>
              <a:schemeClr val="accent1"/>
            </a:solidFill>
            <a:miter lim="400000"/>
          </a:ln>
        </p:spPr>
        <p:txBody>
          <a:bodyPr lIns="25400" tIns="25400" rIns="25400" bIns="25400" anchor="ctr"/>
          <a:lstStyle/>
          <a:p>
            <a:pPr algn="ctr" defTabSz="412750" hangingPunct="0">
              <a:defRPr sz="3200">
                <a:solidFill>
                  <a:srgbClr val="000000"/>
                </a:solidFill>
                <a:latin typeface="FreightSansLFPro Light"/>
                <a:ea typeface="FreightSansLFPro Light"/>
                <a:cs typeface="FreightSansLFPro Light"/>
                <a:sym typeface="FreightSansLFPro Light"/>
              </a:defRPr>
            </a:pPr>
            <a:endParaRPr sz="1600" kern="0" dirty="0">
              <a:solidFill>
                <a:srgbClr val="000000"/>
              </a:solidFill>
              <a:latin typeface="+mj-lt"/>
              <a:sym typeface="FreightSansLFPro Light"/>
            </a:endParaRPr>
          </a:p>
        </p:txBody>
      </p:sp>
      <p:grpSp>
        <p:nvGrpSpPr>
          <p:cNvPr id="8" name="Group 7">
            <a:extLst>
              <a:ext uri="{FF2B5EF4-FFF2-40B4-BE49-F238E27FC236}">
                <a16:creationId xmlns:a16="http://schemas.microsoft.com/office/drawing/2014/main" id="{73897E8E-BFF1-8C50-1348-38A401AAC478}"/>
              </a:ext>
            </a:extLst>
          </p:cNvPr>
          <p:cNvGrpSpPr/>
          <p:nvPr userDrawn="1"/>
        </p:nvGrpSpPr>
        <p:grpSpPr>
          <a:xfrm>
            <a:off x="1569650" y="2359487"/>
            <a:ext cx="1477323" cy="1477323"/>
            <a:chOff x="1569650" y="2332063"/>
            <a:chExt cx="1477323" cy="1477323"/>
          </a:xfrm>
        </p:grpSpPr>
        <p:sp>
          <p:nvSpPr>
            <p:cNvPr id="9" name="Oval 8">
              <a:extLst>
                <a:ext uri="{FF2B5EF4-FFF2-40B4-BE49-F238E27FC236}">
                  <a16:creationId xmlns:a16="http://schemas.microsoft.com/office/drawing/2014/main" id="{4206CCDA-29F5-52A8-1F74-34631F203ABB}"/>
                </a:ext>
              </a:extLst>
            </p:cNvPr>
            <p:cNvSpPr/>
            <p:nvPr/>
          </p:nvSpPr>
          <p:spPr>
            <a:xfrm>
              <a:off x="1569650" y="2332063"/>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3867DAC-A39E-1617-0EEE-50328D3035D1}"/>
                </a:ext>
              </a:extLst>
            </p:cNvPr>
            <p:cNvPicPr>
              <a:picLocks noChangeAspect="1"/>
            </p:cNvPicPr>
            <p:nvPr/>
          </p:nvPicPr>
          <p:blipFill>
            <a:blip r:embed="rId2"/>
            <a:stretch>
              <a:fillRect/>
            </a:stretch>
          </p:blipFill>
          <p:spPr>
            <a:xfrm>
              <a:off x="1819361" y="2705100"/>
              <a:ext cx="977900" cy="723900"/>
            </a:xfrm>
            <a:prstGeom prst="rect">
              <a:avLst/>
            </a:prstGeom>
          </p:spPr>
        </p:pic>
      </p:grpSp>
      <p:sp>
        <p:nvSpPr>
          <p:cNvPr id="12" name="Text Placeholder 11">
            <a:extLst>
              <a:ext uri="{FF2B5EF4-FFF2-40B4-BE49-F238E27FC236}">
                <a16:creationId xmlns:a16="http://schemas.microsoft.com/office/drawing/2014/main" id="{BB211219-04F1-11DD-D180-789F379CE799}"/>
              </a:ext>
            </a:extLst>
          </p:cNvPr>
          <p:cNvSpPr>
            <a:spLocks noGrp="1"/>
          </p:cNvSpPr>
          <p:nvPr>
            <p:ph type="body" sz="quarter" idx="13" hasCustomPrompt="1"/>
          </p:nvPr>
        </p:nvSpPr>
        <p:spPr>
          <a:xfrm>
            <a:off x="4255623" y="2288927"/>
            <a:ext cx="6117016" cy="1611094"/>
          </a:xfrm>
        </p:spPr>
        <p:txBody>
          <a:bodyPr anchor="ctr" anchorCtr="0">
            <a:noAutofit/>
          </a:bodyPr>
          <a:lstStyle>
            <a:lvl1pPr marL="0" indent="0">
              <a:buNone/>
              <a:defRPr sz="3200"/>
            </a:lvl1pPr>
          </a:lstStyle>
          <a:p>
            <a:pPr marL="0" marR="0" lvl="0" indent="0" algn="l" defTabSz="914400" rtl="0" eaLnBrk="1" fontAlgn="auto" latinLnBrk="0" hangingPunct="1">
              <a:lnSpc>
                <a:spcPct val="90000"/>
              </a:lnSpc>
              <a:spcBef>
                <a:spcPts val="1000"/>
              </a:spcBef>
              <a:spcAft>
                <a:spcPts val="0"/>
              </a:spcAft>
              <a:buClr>
                <a:schemeClr val="tx1">
                  <a:lumMod val="60000"/>
                  <a:lumOff val="40000"/>
                </a:schemeClr>
              </a:buClr>
              <a:buSzTx/>
              <a:buFont typeface="Arial" panose="020B0604020202020204" pitchFamily="34" charset="0"/>
              <a:buNone/>
              <a:tabLst/>
              <a:defRPr/>
            </a:pP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Tree>
    <p:extLst>
      <p:ext uri="{BB962C8B-B14F-4D97-AF65-F5344CB8AC3E}">
        <p14:creationId xmlns:p14="http://schemas.microsoft.com/office/powerpoint/2010/main" val="175694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Cover_R">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lIns="274320" anchor="ctr"/>
          <a:lstStyle>
            <a:lvl1pPr marL="0" indent="0" algn="l">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6590530"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1626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 + Takeaway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373145" y="6619165"/>
            <a:ext cx="431800" cy="365125"/>
          </a:xfrm>
        </p:spPr>
        <p:txBody>
          <a:bodyPr/>
          <a:lstStyle/>
          <a:p>
            <a:fld id="{AE726307-B9FA-44BB-9F13-9F53D863018F}" type="datetimeFigureOut">
              <a:rPr lang="en-US" smtClean="0"/>
              <a:t>12/14/23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67CA224F-8B12-201F-32D4-12F88A52D321}"/>
              </a:ext>
            </a:extLst>
          </p:cNvPr>
          <p:cNvGrpSpPr/>
          <p:nvPr userDrawn="1"/>
        </p:nvGrpSpPr>
        <p:grpSpPr>
          <a:xfrm>
            <a:off x="1577738" y="1767058"/>
            <a:ext cx="1477323" cy="1477323"/>
            <a:chOff x="1729554" y="1630716"/>
            <a:chExt cx="1477323" cy="1477323"/>
          </a:xfrm>
        </p:grpSpPr>
        <p:sp>
          <p:nvSpPr>
            <p:cNvPr id="2" name="Oval 1">
              <a:extLst>
                <a:ext uri="{FF2B5EF4-FFF2-40B4-BE49-F238E27FC236}">
                  <a16:creationId xmlns:a16="http://schemas.microsoft.com/office/drawing/2014/main" id="{4569E3B2-6968-C038-6ABA-EFCFD082A472}"/>
                </a:ext>
              </a:extLst>
            </p:cNvPr>
            <p:cNvSpPr/>
            <p:nvPr userDrawn="1"/>
          </p:nvSpPr>
          <p:spPr>
            <a:xfrm>
              <a:off x="1729554"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329A7955-1AE9-B530-C04E-6A1987B3ECDC}"/>
                </a:ext>
              </a:extLst>
            </p:cNvPr>
            <p:cNvPicPr>
              <a:picLocks noChangeAspect="1"/>
            </p:cNvPicPr>
            <p:nvPr userDrawn="1"/>
          </p:nvPicPr>
          <p:blipFill>
            <a:blip r:embed="rId2"/>
            <a:stretch>
              <a:fillRect/>
            </a:stretch>
          </p:blipFill>
          <p:spPr>
            <a:xfrm>
              <a:off x="1839565" y="2109027"/>
              <a:ext cx="1257300" cy="647700"/>
            </a:xfrm>
            <a:prstGeom prst="rect">
              <a:avLst/>
            </a:prstGeom>
          </p:spPr>
        </p:pic>
      </p:grpSp>
      <p:grpSp>
        <p:nvGrpSpPr>
          <p:cNvPr id="31" name="Group 30">
            <a:extLst>
              <a:ext uri="{FF2B5EF4-FFF2-40B4-BE49-F238E27FC236}">
                <a16:creationId xmlns:a16="http://schemas.microsoft.com/office/drawing/2014/main" id="{88CB485A-88A0-2F37-BD5F-B7C4A8563F7D}"/>
              </a:ext>
            </a:extLst>
          </p:cNvPr>
          <p:cNvGrpSpPr/>
          <p:nvPr userDrawn="1"/>
        </p:nvGrpSpPr>
        <p:grpSpPr>
          <a:xfrm>
            <a:off x="5357339" y="1767058"/>
            <a:ext cx="1477323" cy="1477323"/>
            <a:chOff x="5357338" y="1630716"/>
            <a:chExt cx="1477323" cy="1477323"/>
          </a:xfrm>
        </p:grpSpPr>
        <p:sp>
          <p:nvSpPr>
            <p:cNvPr id="7" name="Oval 6">
              <a:extLst>
                <a:ext uri="{FF2B5EF4-FFF2-40B4-BE49-F238E27FC236}">
                  <a16:creationId xmlns:a16="http://schemas.microsoft.com/office/drawing/2014/main" id="{C27A171C-5FDC-EC20-F65E-D75D51B9D9AC}"/>
                </a:ext>
              </a:extLst>
            </p:cNvPr>
            <p:cNvSpPr/>
            <p:nvPr userDrawn="1"/>
          </p:nvSpPr>
          <p:spPr>
            <a:xfrm>
              <a:off x="5357338"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42AE395A-A12E-AA91-1231-44CDB596CC8D}"/>
                </a:ext>
              </a:extLst>
            </p:cNvPr>
            <p:cNvPicPr>
              <a:picLocks noChangeAspect="1"/>
            </p:cNvPicPr>
            <p:nvPr userDrawn="1"/>
          </p:nvPicPr>
          <p:blipFill>
            <a:blip r:embed="rId3"/>
            <a:stretch>
              <a:fillRect/>
            </a:stretch>
          </p:blipFill>
          <p:spPr>
            <a:xfrm>
              <a:off x="5587998" y="1982027"/>
              <a:ext cx="1016000" cy="774700"/>
            </a:xfrm>
            <a:prstGeom prst="rect">
              <a:avLst/>
            </a:prstGeom>
          </p:spPr>
        </p:pic>
      </p:grpSp>
      <p:grpSp>
        <p:nvGrpSpPr>
          <p:cNvPr id="32" name="Group 31">
            <a:extLst>
              <a:ext uri="{FF2B5EF4-FFF2-40B4-BE49-F238E27FC236}">
                <a16:creationId xmlns:a16="http://schemas.microsoft.com/office/drawing/2014/main" id="{8DF01D70-82FC-26AA-000C-FA6F80071D28}"/>
              </a:ext>
            </a:extLst>
          </p:cNvPr>
          <p:cNvGrpSpPr/>
          <p:nvPr userDrawn="1"/>
        </p:nvGrpSpPr>
        <p:grpSpPr>
          <a:xfrm>
            <a:off x="9136940" y="1767058"/>
            <a:ext cx="1477323" cy="1477323"/>
            <a:chOff x="8985123" y="1630716"/>
            <a:chExt cx="1477323" cy="1477323"/>
          </a:xfrm>
        </p:grpSpPr>
        <p:sp>
          <p:nvSpPr>
            <p:cNvPr id="8" name="Oval 7">
              <a:extLst>
                <a:ext uri="{FF2B5EF4-FFF2-40B4-BE49-F238E27FC236}">
                  <a16:creationId xmlns:a16="http://schemas.microsoft.com/office/drawing/2014/main" id="{F4027D6D-7D40-35F4-BCC8-C89B81DD14D1}"/>
                </a:ext>
              </a:extLst>
            </p:cNvPr>
            <p:cNvSpPr/>
            <p:nvPr userDrawn="1"/>
          </p:nvSpPr>
          <p:spPr>
            <a:xfrm>
              <a:off x="8985123"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43197FAB-7165-2494-B04D-A1CF82931D88}"/>
                </a:ext>
              </a:extLst>
            </p:cNvPr>
            <p:cNvPicPr>
              <a:picLocks noChangeAspect="1"/>
            </p:cNvPicPr>
            <p:nvPr userDrawn="1"/>
          </p:nvPicPr>
          <p:blipFill>
            <a:blip r:embed="rId4"/>
            <a:stretch>
              <a:fillRect/>
            </a:stretch>
          </p:blipFill>
          <p:spPr>
            <a:xfrm>
              <a:off x="9412631" y="1861377"/>
              <a:ext cx="622300" cy="1016000"/>
            </a:xfrm>
            <a:prstGeom prst="rect">
              <a:avLst/>
            </a:prstGeom>
          </p:spPr>
        </p:pic>
      </p:grpSp>
      <p:sp>
        <p:nvSpPr>
          <p:cNvPr id="23" name="Text Placeholder 22">
            <a:extLst>
              <a:ext uri="{FF2B5EF4-FFF2-40B4-BE49-F238E27FC236}">
                <a16:creationId xmlns:a16="http://schemas.microsoft.com/office/drawing/2014/main" id="{E63DE947-20C7-07B3-B599-59DDA74DC291}"/>
              </a:ext>
            </a:extLst>
          </p:cNvPr>
          <p:cNvSpPr>
            <a:spLocks noGrp="1"/>
          </p:cNvSpPr>
          <p:nvPr>
            <p:ph type="body" sz="quarter" idx="13" hasCustomPrompt="1"/>
          </p:nvPr>
        </p:nvSpPr>
        <p:spPr>
          <a:xfrm>
            <a:off x="1099053"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6" name="Text Placeholder 25">
            <a:extLst>
              <a:ext uri="{FF2B5EF4-FFF2-40B4-BE49-F238E27FC236}">
                <a16:creationId xmlns:a16="http://schemas.microsoft.com/office/drawing/2014/main" id="{F6E233D9-133D-B2B7-3899-B9EE86608532}"/>
              </a:ext>
            </a:extLst>
          </p:cNvPr>
          <p:cNvSpPr>
            <a:spLocks noGrp="1"/>
          </p:cNvSpPr>
          <p:nvPr>
            <p:ph type="body" sz="quarter" idx="14" hasCustomPrompt="1"/>
          </p:nvPr>
        </p:nvSpPr>
        <p:spPr>
          <a:xfrm>
            <a:off x="661430"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7" name="Text Placeholder 22">
            <a:extLst>
              <a:ext uri="{FF2B5EF4-FFF2-40B4-BE49-F238E27FC236}">
                <a16:creationId xmlns:a16="http://schemas.microsoft.com/office/drawing/2014/main" id="{0E2C6F58-210F-E81A-3B76-7A08941418E2}"/>
              </a:ext>
            </a:extLst>
          </p:cNvPr>
          <p:cNvSpPr>
            <a:spLocks noGrp="1"/>
          </p:cNvSpPr>
          <p:nvPr>
            <p:ph type="body" sz="quarter" idx="15" hasCustomPrompt="1"/>
          </p:nvPr>
        </p:nvSpPr>
        <p:spPr>
          <a:xfrm>
            <a:off x="4878654"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8" name="Text Placeholder 25">
            <a:extLst>
              <a:ext uri="{FF2B5EF4-FFF2-40B4-BE49-F238E27FC236}">
                <a16:creationId xmlns:a16="http://schemas.microsoft.com/office/drawing/2014/main" id="{BBE5A13D-0E36-803E-CAFB-43650547FF2D}"/>
              </a:ext>
            </a:extLst>
          </p:cNvPr>
          <p:cNvSpPr>
            <a:spLocks noGrp="1"/>
          </p:cNvSpPr>
          <p:nvPr>
            <p:ph type="body" sz="quarter" idx="16" hasCustomPrompt="1"/>
          </p:nvPr>
        </p:nvSpPr>
        <p:spPr>
          <a:xfrm>
            <a:off x="4441031"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9" name="Text Placeholder 22">
            <a:extLst>
              <a:ext uri="{FF2B5EF4-FFF2-40B4-BE49-F238E27FC236}">
                <a16:creationId xmlns:a16="http://schemas.microsoft.com/office/drawing/2014/main" id="{809AC7D3-F5F5-8B08-E0AC-6A0E02AAC811}"/>
              </a:ext>
            </a:extLst>
          </p:cNvPr>
          <p:cNvSpPr>
            <a:spLocks noGrp="1"/>
          </p:cNvSpPr>
          <p:nvPr>
            <p:ph type="body" sz="quarter" idx="17" hasCustomPrompt="1"/>
          </p:nvPr>
        </p:nvSpPr>
        <p:spPr>
          <a:xfrm>
            <a:off x="8658255"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30" name="Text Placeholder 25">
            <a:extLst>
              <a:ext uri="{FF2B5EF4-FFF2-40B4-BE49-F238E27FC236}">
                <a16:creationId xmlns:a16="http://schemas.microsoft.com/office/drawing/2014/main" id="{459300A1-6BFF-7356-68A3-400B15A2D59E}"/>
              </a:ext>
            </a:extLst>
          </p:cNvPr>
          <p:cNvSpPr>
            <a:spLocks noGrp="1"/>
          </p:cNvSpPr>
          <p:nvPr>
            <p:ph type="body" sz="quarter" idx="18" hasCustomPrompt="1"/>
          </p:nvPr>
        </p:nvSpPr>
        <p:spPr>
          <a:xfrm>
            <a:off x="8220632"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Tree>
    <p:extLst>
      <p:ext uri="{BB962C8B-B14F-4D97-AF65-F5344CB8AC3E}">
        <p14:creationId xmlns:p14="http://schemas.microsoft.com/office/powerpoint/2010/main" val="413663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79913-CD4A-4DB3-A3C6-FE1D03C98AB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3" name="Footer Placeholder 2">
            <a:extLst>
              <a:ext uri="{FF2B5EF4-FFF2-40B4-BE49-F238E27FC236}">
                <a16:creationId xmlns:a16="http://schemas.microsoft.com/office/drawing/2014/main" id="{1FAC74F1-443C-4038-A516-48064F801EE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C1EEFF89-71B9-4B44-BF45-E5CEADE26464}"/>
              </a:ext>
            </a:extLst>
          </p:cNvPr>
          <p:cNvSpPr>
            <a:spLocks noGrp="1"/>
          </p:cNvSpPr>
          <p:nvPr>
            <p:ph type="sldNum" sz="quarter" idx="12"/>
          </p:nvPr>
        </p:nvSpPr>
        <p:spPr/>
        <p:txBody>
          <a:bodyPr/>
          <a:lstStyle>
            <a:lvl1pPr>
              <a:defRPr>
                <a:solidFill>
                  <a:schemeClr val="tx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5664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Grids</a:t>
            </a:r>
          </a:p>
        </p:txBody>
      </p:sp>
    </p:spTree>
    <p:extLst>
      <p:ext uri="{BB962C8B-B14F-4D97-AF65-F5344CB8AC3E}">
        <p14:creationId xmlns:p14="http://schemas.microsoft.com/office/powerpoint/2010/main" val="325329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Screen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858000"/>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Tree>
    <p:extLst>
      <p:ext uri="{BB962C8B-B14F-4D97-AF65-F5344CB8AC3E}">
        <p14:creationId xmlns:p14="http://schemas.microsoft.com/office/powerpoint/2010/main" val="243838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2-up">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Tree>
    <p:extLst>
      <p:ext uri="{BB962C8B-B14F-4D97-AF65-F5344CB8AC3E}">
        <p14:creationId xmlns:p14="http://schemas.microsoft.com/office/powerpoint/2010/main" val="14806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3-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7" name="Picture Placeholder 1"/>
          <p:cNvSpPr>
            <a:spLocks noGrp="1"/>
          </p:cNvSpPr>
          <p:nvPr>
            <p:ph type="pic" idx="25"/>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Tree>
    <p:extLst>
      <p:ext uri="{BB962C8B-B14F-4D97-AF65-F5344CB8AC3E}">
        <p14:creationId xmlns:p14="http://schemas.microsoft.com/office/powerpoint/2010/main" val="25449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4-up">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Tree>
    <p:extLst>
      <p:ext uri="{BB962C8B-B14F-4D97-AF65-F5344CB8AC3E}">
        <p14:creationId xmlns:p14="http://schemas.microsoft.com/office/powerpoint/2010/main" val="17873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6-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35057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8-up">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045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16-up">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8" name="Picture Placeholder 15"/>
          <p:cNvSpPr>
            <a:spLocks noGrp="1"/>
          </p:cNvSpPr>
          <p:nvPr>
            <p:ph type="pic" sz="quarter" idx="22"/>
          </p:nvPr>
        </p:nvSpPr>
        <p:spPr>
          <a:xfrm>
            <a:off x="6165087"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2" name="Picture Placeholder 14"/>
          <p:cNvSpPr>
            <a:spLocks noGrp="1"/>
          </p:cNvSpPr>
          <p:nvPr>
            <p:ph type="pic" sz="quarter" idx="26"/>
          </p:nvPr>
        </p:nvSpPr>
        <p:spPr>
          <a:xfrm>
            <a:off x="3082543"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6" name="Picture Placeholder 13"/>
          <p:cNvSpPr>
            <a:spLocks noGrp="1"/>
          </p:cNvSpPr>
          <p:nvPr>
            <p:ph type="pic" sz="quarter" idx="30"/>
          </p:nvPr>
        </p:nvSpPr>
        <p:spPr>
          <a:xfrm>
            <a:off x="0"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3" name="Picture Placeholder 12"/>
          <p:cNvSpPr>
            <a:spLocks noGrp="1"/>
          </p:cNvSpPr>
          <p:nvPr>
            <p:ph type="pic" sz="quarter" idx="17"/>
          </p:nvPr>
        </p:nvSpPr>
        <p:spPr>
          <a:xfrm>
            <a:off x="9247632"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3765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998991"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30227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12-up">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65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20-up">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0" name="Picture Placeholder 19"/>
          <p:cNvSpPr>
            <a:spLocks noGrp="1"/>
          </p:cNvSpPr>
          <p:nvPr>
            <p:ph type="pic" sz="quarter" idx="28"/>
          </p:nvPr>
        </p:nvSpPr>
        <p:spPr>
          <a:xfrm>
            <a:off x="98602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8" name="Picture Placeholder 18"/>
          <p:cNvSpPr>
            <a:spLocks noGrp="1"/>
          </p:cNvSpPr>
          <p:nvPr>
            <p:ph type="pic" sz="quarter" idx="27"/>
          </p:nvPr>
        </p:nvSpPr>
        <p:spPr>
          <a:xfrm>
            <a:off x="98602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6" name="Picture Placeholder 17"/>
          <p:cNvSpPr>
            <a:spLocks noGrp="1"/>
          </p:cNvSpPr>
          <p:nvPr>
            <p:ph type="pic" sz="quarter" idx="26"/>
          </p:nvPr>
        </p:nvSpPr>
        <p:spPr>
          <a:xfrm>
            <a:off x="98602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4" name="Picture Placeholder 16"/>
          <p:cNvSpPr>
            <a:spLocks noGrp="1"/>
          </p:cNvSpPr>
          <p:nvPr>
            <p:ph type="pic" sz="quarter" idx="25"/>
          </p:nvPr>
        </p:nvSpPr>
        <p:spPr>
          <a:xfrm>
            <a:off x="7395209"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2" name="Picture Placeholder 15"/>
          <p:cNvSpPr>
            <a:spLocks noGrp="1"/>
          </p:cNvSpPr>
          <p:nvPr>
            <p:ph type="pic" sz="quarter" idx="24"/>
          </p:nvPr>
        </p:nvSpPr>
        <p:spPr>
          <a:xfrm>
            <a:off x="7395209"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0" name="Picture Placeholder 14"/>
          <p:cNvSpPr>
            <a:spLocks noGrp="1"/>
          </p:cNvSpPr>
          <p:nvPr>
            <p:ph type="pic" sz="quarter" idx="23"/>
          </p:nvPr>
        </p:nvSpPr>
        <p:spPr>
          <a:xfrm>
            <a:off x="7395209"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8" name="Picture Placeholder 13"/>
          <p:cNvSpPr>
            <a:spLocks noGrp="1"/>
          </p:cNvSpPr>
          <p:nvPr>
            <p:ph type="pic" sz="quarter" idx="22"/>
          </p:nvPr>
        </p:nvSpPr>
        <p:spPr>
          <a:xfrm>
            <a:off x="7395209"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7" name="Picture Placeholder 12"/>
          <p:cNvSpPr>
            <a:spLocks noGrp="1"/>
          </p:cNvSpPr>
          <p:nvPr>
            <p:ph type="pic" sz="quarter" idx="21"/>
          </p:nvPr>
        </p:nvSpPr>
        <p:spPr>
          <a:xfrm>
            <a:off x="4930138"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5" name="Picture Placeholder 11"/>
          <p:cNvSpPr>
            <a:spLocks noGrp="1"/>
          </p:cNvSpPr>
          <p:nvPr>
            <p:ph type="pic" sz="quarter" idx="20"/>
          </p:nvPr>
        </p:nvSpPr>
        <p:spPr>
          <a:xfrm>
            <a:off x="4930138"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1" name="Picture Placeholder 10"/>
          <p:cNvSpPr>
            <a:spLocks noGrp="1"/>
          </p:cNvSpPr>
          <p:nvPr>
            <p:ph type="pic" sz="quarter" idx="19"/>
          </p:nvPr>
        </p:nvSpPr>
        <p:spPr>
          <a:xfrm>
            <a:off x="4930138"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9" name="Picture Placeholder 9"/>
          <p:cNvSpPr>
            <a:spLocks noGrp="1"/>
          </p:cNvSpPr>
          <p:nvPr>
            <p:ph type="pic" sz="quarter" idx="18"/>
          </p:nvPr>
        </p:nvSpPr>
        <p:spPr>
          <a:xfrm>
            <a:off x="4930138"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1" name="Picture Placeholder 8"/>
          <p:cNvSpPr>
            <a:spLocks noGrp="1"/>
          </p:cNvSpPr>
          <p:nvPr>
            <p:ph type="pic" sz="quarter" idx="17"/>
          </p:nvPr>
        </p:nvSpPr>
        <p:spPr>
          <a:xfrm>
            <a:off x="24688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7"/>
          <p:cNvSpPr>
            <a:spLocks noGrp="1"/>
          </p:cNvSpPr>
          <p:nvPr>
            <p:ph type="pic" sz="quarter" idx="16"/>
          </p:nvPr>
        </p:nvSpPr>
        <p:spPr>
          <a:xfrm>
            <a:off x="24688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 name="Picture Placeholder 6"/>
          <p:cNvSpPr>
            <a:spLocks noGrp="1"/>
          </p:cNvSpPr>
          <p:nvPr>
            <p:ph type="pic" sz="quarter" idx="15"/>
          </p:nvPr>
        </p:nvSpPr>
        <p:spPr>
          <a:xfrm>
            <a:off x="24688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 name="Picture Placeholder 5"/>
          <p:cNvSpPr>
            <a:spLocks noGrp="1"/>
          </p:cNvSpPr>
          <p:nvPr>
            <p:ph type="pic" sz="quarter" idx="14"/>
          </p:nvPr>
        </p:nvSpPr>
        <p:spPr>
          <a:xfrm>
            <a:off x="24688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2" name="Picture Placeholder 4"/>
          <p:cNvSpPr>
            <a:spLocks noGrp="1"/>
          </p:cNvSpPr>
          <p:nvPr>
            <p:ph type="pic" sz="quarter" idx="13"/>
          </p:nvPr>
        </p:nvSpPr>
        <p:spPr>
          <a:xfrm>
            <a:off x="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9" name="Picture Placeholder 3"/>
          <p:cNvSpPr>
            <a:spLocks noGrp="1"/>
          </p:cNvSpPr>
          <p:nvPr>
            <p:ph type="pic" sz="quarter" idx="12"/>
          </p:nvPr>
        </p:nvSpPr>
        <p:spPr>
          <a:xfrm>
            <a:off x="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7" name="Picture Placeholder 2"/>
          <p:cNvSpPr>
            <a:spLocks noGrp="1"/>
          </p:cNvSpPr>
          <p:nvPr>
            <p:ph type="pic" sz="quarter" idx="11"/>
          </p:nvPr>
        </p:nvSpPr>
        <p:spPr>
          <a:xfrm>
            <a:off x="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 name="Picture Placeholder 1"/>
          <p:cNvSpPr>
            <a:spLocks noGrp="1"/>
          </p:cNvSpPr>
          <p:nvPr>
            <p:ph type="pic" sz="quarter" idx="10"/>
          </p:nvPr>
        </p:nvSpPr>
        <p:spPr>
          <a:xfrm>
            <a:off x="0" y="0"/>
            <a:ext cx="2331720" cy="162534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5195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Mosaic 1">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0"/>
          </p:nvPr>
        </p:nvSpPr>
        <p:spPr bwMode="gray">
          <a:xfrm>
            <a:off x="3081528" y="3483864"/>
            <a:ext cx="2944368" cy="337344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5310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Mosaic 2">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4"/>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3"/>
          <p:cNvSpPr>
            <a:spLocks noGrp="1"/>
          </p:cNvSpPr>
          <p:nvPr>
            <p:ph type="pic" idx="18"/>
          </p:nvPr>
        </p:nvSpPr>
        <p:spPr bwMode="gray">
          <a:xfrm>
            <a:off x="6160475"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6160475"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6017685"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331990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Mosaic 3">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308305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dirty="0"/>
              <a:t>Click icon to add picture</a:t>
            </a:r>
          </a:p>
        </p:txBody>
      </p:sp>
      <p:sp>
        <p:nvSpPr>
          <p:cNvPr id="26" name="Picture Placeholder 2"/>
          <p:cNvSpPr>
            <a:spLocks noGrp="1"/>
          </p:cNvSpPr>
          <p:nvPr>
            <p:ph type="pic" idx="21"/>
          </p:nvPr>
        </p:nvSpPr>
        <p:spPr bwMode="gray">
          <a:xfrm>
            <a:off x="0" y="3483864"/>
            <a:ext cx="60274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6665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Mosaic 4">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483864"/>
            <a:ext cx="9110472"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 name="Picture Placeholder 4"/>
          <p:cNvSpPr>
            <a:spLocks noGrp="1"/>
          </p:cNvSpPr>
          <p:nvPr>
            <p:ph type="pic" idx="24"/>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7" name="Picture Placeholder 3"/>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3" name="Picture Placeholder 2"/>
          <p:cNvSpPr>
            <a:spLocks noGrp="1"/>
          </p:cNvSpPr>
          <p:nvPr>
            <p:ph type="pic" idx="22"/>
          </p:nvPr>
        </p:nvSpPr>
        <p:spPr bwMode="gray">
          <a:xfrm>
            <a:off x="61645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25896"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12461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Mosaic 5">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492500"/>
            <a:ext cx="6025896"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1"/>
          </p:nvPr>
        </p:nvSpPr>
        <p:spPr bwMode="gray">
          <a:xfrm>
            <a:off x="3083052"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8" name="Picture Placeholder 3"/>
          <p:cNvSpPr>
            <a:spLocks noGrp="1"/>
          </p:cNvSpPr>
          <p:nvPr>
            <p:ph type="pic" idx="10"/>
          </p:nvPr>
        </p:nvSpPr>
        <p:spPr bwMode="gray">
          <a:xfrm>
            <a:off x="0"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2" name="Picture Placeholder 2"/>
          <p:cNvSpPr>
            <a:spLocks noGrp="1"/>
          </p:cNvSpPr>
          <p:nvPr>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9107424"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42533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Mosaic 6">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4"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5"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35029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Mosaic 7">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483864"/>
            <a:ext cx="602284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 name="Picture Placeholder 1"/>
          <p:cNvSpPr>
            <a:spLocks noGrp="1"/>
          </p:cNvSpPr>
          <p:nvPr>
            <p:ph type="pic" idx="25"/>
          </p:nvPr>
        </p:nvSpPr>
        <p:spPr bwMode="gray">
          <a:xfrm>
            <a:off x="30784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1"/>
          <p:cNvSpPr>
            <a:spLocks noGrp="1"/>
          </p:cNvSpPr>
          <p:nvPr>
            <p:ph type="pic" idx="26"/>
          </p:nvPr>
        </p:nvSpPr>
        <p:spPr bwMode="gray">
          <a:xfrm>
            <a:off x="615696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1"/>
          <p:cNvSpPr>
            <a:spLocks noGrp="1"/>
          </p:cNvSpPr>
          <p:nvPr>
            <p:ph type="pic" idx="2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0986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Mosaic 8">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3"/>
          <p:cNvSpPr>
            <a:spLocks noGrp="1"/>
          </p:cNvSpPr>
          <p:nvPr>
            <p:ph type="pic" idx="28"/>
          </p:nvPr>
        </p:nvSpPr>
        <p:spPr bwMode="gray">
          <a:xfrm>
            <a:off x="4107180" y="0"/>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40969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6FD4D3-C966-4822-9387-3AB4F151E8F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5" name="Footer Placeholder 4">
            <a:extLst>
              <a:ext uri="{FF2B5EF4-FFF2-40B4-BE49-F238E27FC236}">
                <a16:creationId xmlns:a16="http://schemas.microsoft.com/office/drawing/2014/main" id="{EB8A9C57-F7B9-4DC2-907D-CA3EDFBA9164}"/>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6" name="Slide Number Placeholder 5">
            <a:extLst>
              <a:ext uri="{FF2B5EF4-FFF2-40B4-BE49-F238E27FC236}">
                <a16:creationId xmlns:a16="http://schemas.microsoft.com/office/drawing/2014/main" id="{37BCE83C-A73A-4EF4-ADCE-C29A3F117BBD}"/>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3"/>
            <a:ext cx="2661855" cy="1797998"/>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825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Mosaic 9">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1967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hoto: Mosaic 10">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42939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hoto: Mosaic 11">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821436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21428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Mosaic 12">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6"/>
          <p:cNvSpPr>
            <a:spLocks noGrp="1"/>
          </p:cNvSpPr>
          <p:nvPr>
            <p:ph type="pic" idx="18"/>
          </p:nvPr>
        </p:nvSpPr>
        <p:spPr bwMode="gray">
          <a:xfrm>
            <a:off x="6163056"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691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Mosaic 13">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18632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saic 14">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978574"/>
            <a:ext cx="3446944"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1" y="0"/>
            <a:ext cx="12192000" cy="3857988"/>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1"/>
          <p:cNvSpPr>
            <a:spLocks noGrp="1"/>
          </p:cNvSpPr>
          <p:nvPr>
            <p:ph type="pic" idx="19"/>
          </p:nvPr>
        </p:nvSpPr>
        <p:spPr bwMode="gray">
          <a:xfrm>
            <a:off x="1" y="3978574"/>
            <a:ext cx="3394780"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1"/>
          <p:cNvSpPr>
            <a:spLocks noGrp="1"/>
          </p:cNvSpPr>
          <p:nvPr>
            <p:ph type="pic" idx="26"/>
          </p:nvPr>
        </p:nvSpPr>
        <p:spPr bwMode="gray">
          <a:xfrm>
            <a:off x="3516700" y="3978574"/>
            <a:ext cx="5106436"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56624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 Grids</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 Bar</a:t>
            </a:r>
          </a:p>
        </p:txBody>
      </p:sp>
    </p:spTree>
    <p:extLst>
      <p:ext uri="{BB962C8B-B14F-4D97-AF65-F5344CB8AC3E}">
        <p14:creationId xmlns:p14="http://schemas.microsoft.com/office/powerpoint/2010/main" val="215711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Screen Photo + Bar">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111689"/>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3E376F4E-3D45-4916-8924-485476FFC0C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UTK Horiz_R">
            <a:extLst>
              <a:ext uri="{FF2B5EF4-FFF2-40B4-BE49-F238E27FC236}">
                <a16:creationId xmlns:a16="http://schemas.microsoft.com/office/drawing/2014/main" id="{8450B4E7-243B-4B51-8CA4-14B7140F7BB3}"/>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E20011EA-1534-4444-90E0-1BFF0E5CD90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E083D8DC-CAE6-40FE-A2B8-5453B67B6E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ower T">
              <a:extLst>
                <a:ext uri="{FF2B5EF4-FFF2-40B4-BE49-F238E27FC236}">
                  <a16:creationId xmlns:a16="http://schemas.microsoft.com/office/drawing/2014/main" id="{04910BEC-A91C-47F4-A14D-6A8BCCEB64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3">
            <a:extLst>
              <a:ext uri="{FF2B5EF4-FFF2-40B4-BE49-F238E27FC236}">
                <a16:creationId xmlns:a16="http://schemas.microsoft.com/office/drawing/2014/main" id="{6D158326-3AD0-4269-8A83-87D0CC53CDA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0" name="Slide Number Placeholder 4">
            <a:extLst>
              <a:ext uri="{FF2B5EF4-FFF2-40B4-BE49-F238E27FC236}">
                <a16:creationId xmlns:a16="http://schemas.microsoft.com/office/drawing/2014/main" id="{CF035C54-3CF5-4159-ABE0-FD63B8F560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1" name="Date Placeholder 3">
            <a:extLst>
              <a:ext uri="{FF2B5EF4-FFF2-40B4-BE49-F238E27FC236}">
                <a16:creationId xmlns:a16="http://schemas.microsoft.com/office/drawing/2014/main" id="{EC8293B0-577D-467E-9C7F-5282AA5EDA8C}"/>
              </a:ext>
            </a:extLst>
          </p:cNvPr>
          <p:cNvSpPr>
            <a:spLocks noGrp="1"/>
          </p:cNvSpPr>
          <p:nvPr>
            <p:ph type="dt" sz="half" idx="13"/>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20453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2-up + Bar">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862E8B6D-BFD1-4837-BF2C-0E8E712A98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UTK Horiz_R">
            <a:extLst>
              <a:ext uri="{FF2B5EF4-FFF2-40B4-BE49-F238E27FC236}">
                <a16:creationId xmlns:a16="http://schemas.microsoft.com/office/drawing/2014/main" id="{5D904B3E-9354-4908-ACD5-1C4E07B07FCA}"/>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7AF0F701-2896-4986-9820-5A1A6B589EF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0A8672C3-7D6C-481F-97D7-4F2F26B8B71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ower T">
              <a:extLst>
                <a:ext uri="{FF2B5EF4-FFF2-40B4-BE49-F238E27FC236}">
                  <a16:creationId xmlns:a16="http://schemas.microsoft.com/office/drawing/2014/main" id="{3D474DBB-B351-45B1-A719-101AF5ECE56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3">
            <a:extLst>
              <a:ext uri="{FF2B5EF4-FFF2-40B4-BE49-F238E27FC236}">
                <a16:creationId xmlns:a16="http://schemas.microsoft.com/office/drawing/2014/main" id="{D9906FF7-C576-4286-8C4B-3F53F071A906}"/>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0" name="Slide Number Placeholder 4">
            <a:extLst>
              <a:ext uri="{FF2B5EF4-FFF2-40B4-BE49-F238E27FC236}">
                <a16:creationId xmlns:a16="http://schemas.microsoft.com/office/drawing/2014/main" id="{126C2A94-53CE-486F-9975-8669EB59142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1" name="Date Placeholder 3">
            <a:extLst>
              <a:ext uri="{FF2B5EF4-FFF2-40B4-BE49-F238E27FC236}">
                <a16:creationId xmlns:a16="http://schemas.microsoft.com/office/drawing/2014/main" id="{2141FE45-4DB9-4E2A-B7DA-CCED0E8769A8}"/>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35793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3-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7" name="Picture Placeholder 1"/>
          <p:cNvSpPr>
            <a:spLocks noGrp="1"/>
          </p:cNvSpPr>
          <p:nvPr>
            <p:ph type="pic" idx="25"/>
          </p:nvPr>
        </p:nvSpPr>
        <p:spPr bwMode="gray">
          <a:xfrm>
            <a:off x="821436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11" name="Rectangle 10">
            <a:extLst>
              <a:ext uri="{FF2B5EF4-FFF2-40B4-BE49-F238E27FC236}">
                <a16:creationId xmlns:a16="http://schemas.microsoft.com/office/drawing/2014/main" id="{F89F63F7-AB47-4FE8-9218-EFAB6F8A1EB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55691646-BA24-48AD-8195-8884118546EE}"/>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39F8BA29-C988-4174-A6B5-C1D492A380C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54933C59-8044-45AE-B783-BB15A1255AF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9E8464D9-793C-43B1-90B0-79D0BEFD7D0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ooter Placeholder 3">
            <a:extLst>
              <a:ext uri="{FF2B5EF4-FFF2-40B4-BE49-F238E27FC236}">
                <a16:creationId xmlns:a16="http://schemas.microsoft.com/office/drawing/2014/main" id="{7472ADD2-6B58-46FA-AEC0-5FE1F1F98F2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6" name="Slide Number Placeholder 4">
            <a:extLst>
              <a:ext uri="{FF2B5EF4-FFF2-40B4-BE49-F238E27FC236}">
                <a16:creationId xmlns:a16="http://schemas.microsoft.com/office/drawing/2014/main" id="{35A337B0-0DD4-492B-B84B-42ED51B6E6A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7" name="Date Placeholder 3">
            <a:extLst>
              <a:ext uri="{FF2B5EF4-FFF2-40B4-BE49-F238E27FC236}">
                <a16:creationId xmlns:a16="http://schemas.microsoft.com/office/drawing/2014/main" id="{2FB9D316-28B6-42F9-931B-3A6A99DF56BD}"/>
              </a:ext>
            </a:extLst>
          </p:cNvPr>
          <p:cNvSpPr>
            <a:spLocks noGrp="1"/>
          </p:cNvSpPr>
          <p:nvPr>
            <p:ph type="dt" sz="half" idx="26"/>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22940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Revers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2"/>
            <a:ext cx="2661854" cy="1797997"/>
            <a:chOff x="-2931" y="-4852"/>
            <a:chExt cx="17157" cy="11589"/>
          </a:xfrm>
        </p:grpSpPr>
        <p:sp>
          <p:nvSpPr>
            <p:cNvPr id="26" name="T fill" hidden="1">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27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4-up + Bar">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112120"/>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615696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112121"/>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 name="Rectangle 5">
            <a:extLst>
              <a:ext uri="{FF2B5EF4-FFF2-40B4-BE49-F238E27FC236}">
                <a16:creationId xmlns:a16="http://schemas.microsoft.com/office/drawing/2014/main" id="{89C863A4-EE11-4B90-A410-0E6C43997258}"/>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UTK Horiz_R">
            <a:extLst>
              <a:ext uri="{FF2B5EF4-FFF2-40B4-BE49-F238E27FC236}">
                <a16:creationId xmlns:a16="http://schemas.microsoft.com/office/drawing/2014/main" id="{2E42F2BB-757A-4B21-8C42-0954D98D70EF}"/>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F5FA3AD2-D6DF-46CC-A422-E9BECB022170}"/>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ype">
              <a:extLst>
                <a:ext uri="{FF2B5EF4-FFF2-40B4-BE49-F238E27FC236}">
                  <a16:creationId xmlns:a16="http://schemas.microsoft.com/office/drawing/2014/main" id="{C22C1BBF-2CA3-4F62-A3BF-98D591A36CA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Power T">
              <a:extLst>
                <a:ext uri="{FF2B5EF4-FFF2-40B4-BE49-F238E27FC236}">
                  <a16:creationId xmlns:a16="http://schemas.microsoft.com/office/drawing/2014/main" id="{843CC844-0DC6-4D42-A507-75E396D93F1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ooter Placeholder 3">
            <a:extLst>
              <a:ext uri="{FF2B5EF4-FFF2-40B4-BE49-F238E27FC236}">
                <a16:creationId xmlns:a16="http://schemas.microsoft.com/office/drawing/2014/main" id="{6717A7FB-FE47-48AF-8FD9-40A0077BBE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2" name="Slide Number Placeholder 4">
            <a:extLst>
              <a:ext uri="{FF2B5EF4-FFF2-40B4-BE49-F238E27FC236}">
                <a16:creationId xmlns:a16="http://schemas.microsoft.com/office/drawing/2014/main" id="{78245921-DA8B-43E3-BF36-47125F6338B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3" name="Date Placeholder 3">
            <a:extLst>
              <a:ext uri="{FF2B5EF4-FFF2-40B4-BE49-F238E27FC236}">
                <a16:creationId xmlns:a16="http://schemas.microsoft.com/office/drawing/2014/main" id="{888CB8D8-C86C-4EF1-95D0-B8E47851A316}"/>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208111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6-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410718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F64F48C5-8CA6-45CE-AF3D-9CFD67D8C0E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BC978CF0-E52C-4277-AB74-5D9D5C9D441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D1A3E314-6933-48CE-B500-9486ED1F0B1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E17FF85F-787C-43A9-A3D6-4BBE8DA20FB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D354A1A1-4062-4CE3-88BF-220CA2E8963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392D6670-0FC0-468C-9F89-B66AC86AAFF7}"/>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F8F39B5B-F4F0-401B-8A3E-55D0A840C1F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4AF7E0A5-DA31-42F7-A72B-B0C1563A51EB}"/>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2107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8-up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C860EDC4-C80E-434A-A358-9BDF4DBE08D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76E3F749-E73D-46BE-BDEA-57E7CEDDFB1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6971537F-ED2D-4FED-A935-38A5A599E0E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2F3C1504-8352-4AB9-8334-6D223B4737D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B045C84F-654A-4D68-9957-D9114D49CB9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74540BEB-3E5A-4C9C-9AE4-1357930E1AF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3C4D720C-2F7A-4EA8-9862-BD2803B6FAD0}"/>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8" name="Date Placeholder 3">
            <a:extLst>
              <a:ext uri="{FF2B5EF4-FFF2-40B4-BE49-F238E27FC236}">
                <a16:creationId xmlns:a16="http://schemas.microsoft.com/office/drawing/2014/main" id="{53DA30D9-F729-40A4-B2AE-42A471E14192}"/>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443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16-up + Bar">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8" name="Picture Placeholder 15"/>
          <p:cNvSpPr>
            <a:spLocks noGrp="1"/>
          </p:cNvSpPr>
          <p:nvPr>
            <p:ph type="pic" sz="quarter" idx="22"/>
          </p:nvPr>
        </p:nvSpPr>
        <p:spPr>
          <a:xfrm>
            <a:off x="6165087"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2" name="Picture Placeholder 14"/>
          <p:cNvSpPr>
            <a:spLocks noGrp="1"/>
          </p:cNvSpPr>
          <p:nvPr>
            <p:ph type="pic" sz="quarter" idx="26"/>
          </p:nvPr>
        </p:nvSpPr>
        <p:spPr>
          <a:xfrm>
            <a:off x="3082543"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6" name="Picture Placeholder 13"/>
          <p:cNvSpPr>
            <a:spLocks noGrp="1"/>
          </p:cNvSpPr>
          <p:nvPr>
            <p:ph type="pic" sz="quarter" idx="30"/>
          </p:nvPr>
        </p:nvSpPr>
        <p:spPr>
          <a:xfrm>
            <a:off x="0"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3" name="Picture Placeholder 12"/>
          <p:cNvSpPr>
            <a:spLocks noGrp="1"/>
          </p:cNvSpPr>
          <p:nvPr>
            <p:ph type="pic" sz="quarter" idx="17"/>
          </p:nvPr>
        </p:nvSpPr>
        <p:spPr>
          <a:xfrm>
            <a:off x="9247632"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3112123"/>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2" name="Rectangle 21">
            <a:extLst>
              <a:ext uri="{FF2B5EF4-FFF2-40B4-BE49-F238E27FC236}">
                <a16:creationId xmlns:a16="http://schemas.microsoft.com/office/drawing/2014/main" id="{52FCF4C9-4ACF-46F8-9898-6CE05A6D9564}"/>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3" name="UTK Horiz_R">
            <a:extLst>
              <a:ext uri="{FF2B5EF4-FFF2-40B4-BE49-F238E27FC236}">
                <a16:creationId xmlns:a16="http://schemas.microsoft.com/office/drawing/2014/main" id="{BE78D9A0-9DB0-4F91-8C53-162EFC6011D8}"/>
              </a:ext>
            </a:extLst>
          </p:cNvPr>
          <p:cNvGrpSpPr>
            <a:grpSpLocks noChangeAspect="1"/>
          </p:cNvGrpSpPr>
          <p:nvPr userDrawn="1"/>
        </p:nvGrpSpPr>
        <p:grpSpPr bwMode="auto">
          <a:xfrm>
            <a:off x="10557955" y="6320597"/>
            <a:ext cx="1404165" cy="315023"/>
            <a:chOff x="0" y="1299"/>
            <a:chExt cx="7680" cy="1723"/>
          </a:xfrm>
        </p:grpSpPr>
        <p:sp>
          <p:nvSpPr>
            <p:cNvPr id="24" name="T fill" hidden="1">
              <a:extLst>
                <a:ext uri="{FF2B5EF4-FFF2-40B4-BE49-F238E27FC236}">
                  <a16:creationId xmlns:a16="http://schemas.microsoft.com/office/drawing/2014/main" id="{585A59A7-DBA8-4B0C-B027-54CCDCF60C9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Type">
              <a:extLst>
                <a:ext uri="{FF2B5EF4-FFF2-40B4-BE49-F238E27FC236}">
                  <a16:creationId xmlns:a16="http://schemas.microsoft.com/office/drawing/2014/main" id="{056A50EA-4280-4D8B-B6A4-EA826554371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Power T">
              <a:extLst>
                <a:ext uri="{FF2B5EF4-FFF2-40B4-BE49-F238E27FC236}">
                  <a16:creationId xmlns:a16="http://schemas.microsoft.com/office/drawing/2014/main" id="{20217520-4813-41F6-82F7-A8A023052A9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Footer Placeholder 3">
            <a:extLst>
              <a:ext uri="{FF2B5EF4-FFF2-40B4-BE49-F238E27FC236}">
                <a16:creationId xmlns:a16="http://schemas.microsoft.com/office/drawing/2014/main" id="{3A808F4A-B2FF-47D2-BC3D-20F720096A2E}"/>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dirty="0"/>
          </a:p>
        </p:txBody>
      </p:sp>
      <p:sp>
        <p:nvSpPr>
          <p:cNvPr id="28" name="Slide Number Placeholder 4">
            <a:extLst>
              <a:ext uri="{FF2B5EF4-FFF2-40B4-BE49-F238E27FC236}">
                <a16:creationId xmlns:a16="http://schemas.microsoft.com/office/drawing/2014/main" id="{43E3EB0A-D179-42AB-87ED-5682E3986F9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9" name="Date Placeholder 3">
            <a:extLst>
              <a:ext uri="{FF2B5EF4-FFF2-40B4-BE49-F238E27FC236}">
                <a16:creationId xmlns:a16="http://schemas.microsoft.com/office/drawing/2014/main" id="{0CCF4881-751C-4EFF-97C7-FD0FD091610E}"/>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37693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12-up + Bar">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Rectangle 19">
            <a:extLst>
              <a:ext uri="{FF2B5EF4-FFF2-40B4-BE49-F238E27FC236}">
                <a16:creationId xmlns:a16="http://schemas.microsoft.com/office/drawing/2014/main" id="{00E45C44-80D6-4D55-B880-DFC0555C018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UTK Horiz_R">
            <a:extLst>
              <a:ext uri="{FF2B5EF4-FFF2-40B4-BE49-F238E27FC236}">
                <a16:creationId xmlns:a16="http://schemas.microsoft.com/office/drawing/2014/main" id="{538FF815-D98E-4487-BAE0-6039BA79ADB3}"/>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EF5D0898-3836-427A-847E-4EC3F35F71C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Type">
              <a:extLst>
                <a:ext uri="{FF2B5EF4-FFF2-40B4-BE49-F238E27FC236}">
                  <a16:creationId xmlns:a16="http://schemas.microsoft.com/office/drawing/2014/main" id="{6985D7EA-069D-410B-8B2A-E9442EE1278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Power T">
              <a:extLst>
                <a:ext uri="{FF2B5EF4-FFF2-40B4-BE49-F238E27FC236}">
                  <a16:creationId xmlns:a16="http://schemas.microsoft.com/office/drawing/2014/main" id="{919E65CD-5CAA-4C10-A684-97495ED96FF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ooter Placeholder 3">
            <a:extLst>
              <a:ext uri="{FF2B5EF4-FFF2-40B4-BE49-F238E27FC236}">
                <a16:creationId xmlns:a16="http://schemas.microsoft.com/office/drawing/2014/main" id="{809F3AA7-0966-4A75-88DA-7A8C7D5905B3}"/>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dirty="0"/>
          </a:p>
        </p:txBody>
      </p:sp>
      <p:sp>
        <p:nvSpPr>
          <p:cNvPr id="25" name="Slide Number Placeholder 4">
            <a:extLst>
              <a:ext uri="{FF2B5EF4-FFF2-40B4-BE49-F238E27FC236}">
                <a16:creationId xmlns:a16="http://schemas.microsoft.com/office/drawing/2014/main" id="{619A0BE7-43B0-4D14-B481-BA5D8EFEA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6" name="Date Placeholder 3">
            <a:extLst>
              <a:ext uri="{FF2B5EF4-FFF2-40B4-BE49-F238E27FC236}">
                <a16:creationId xmlns:a16="http://schemas.microsoft.com/office/drawing/2014/main" id="{62E42A51-C863-419E-9AC3-5E27D8ED0CF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32537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20-up + Bar">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0" name="Picture Placeholder 19"/>
          <p:cNvSpPr>
            <a:spLocks noGrp="1"/>
          </p:cNvSpPr>
          <p:nvPr>
            <p:ph type="pic" sz="quarter" idx="28"/>
          </p:nvPr>
        </p:nvSpPr>
        <p:spPr>
          <a:xfrm>
            <a:off x="98602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8" name="Picture Placeholder 18"/>
          <p:cNvSpPr>
            <a:spLocks noGrp="1"/>
          </p:cNvSpPr>
          <p:nvPr>
            <p:ph type="pic" sz="quarter" idx="27"/>
          </p:nvPr>
        </p:nvSpPr>
        <p:spPr>
          <a:xfrm>
            <a:off x="98602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6" name="Picture Placeholder 17"/>
          <p:cNvSpPr>
            <a:spLocks noGrp="1"/>
          </p:cNvSpPr>
          <p:nvPr>
            <p:ph type="pic" sz="quarter" idx="26"/>
          </p:nvPr>
        </p:nvSpPr>
        <p:spPr>
          <a:xfrm>
            <a:off x="98602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4" name="Picture Placeholder 16"/>
          <p:cNvSpPr>
            <a:spLocks noGrp="1"/>
          </p:cNvSpPr>
          <p:nvPr>
            <p:ph type="pic" sz="quarter" idx="25"/>
          </p:nvPr>
        </p:nvSpPr>
        <p:spPr>
          <a:xfrm>
            <a:off x="7395209"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2" name="Picture Placeholder 15"/>
          <p:cNvSpPr>
            <a:spLocks noGrp="1"/>
          </p:cNvSpPr>
          <p:nvPr>
            <p:ph type="pic" sz="quarter" idx="24"/>
          </p:nvPr>
        </p:nvSpPr>
        <p:spPr>
          <a:xfrm>
            <a:off x="7395209"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0" name="Picture Placeholder 14"/>
          <p:cNvSpPr>
            <a:spLocks noGrp="1"/>
          </p:cNvSpPr>
          <p:nvPr>
            <p:ph type="pic" sz="quarter" idx="23"/>
          </p:nvPr>
        </p:nvSpPr>
        <p:spPr>
          <a:xfrm>
            <a:off x="7395209"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8" name="Picture Placeholder 13"/>
          <p:cNvSpPr>
            <a:spLocks noGrp="1"/>
          </p:cNvSpPr>
          <p:nvPr>
            <p:ph type="pic" sz="quarter" idx="22"/>
          </p:nvPr>
        </p:nvSpPr>
        <p:spPr>
          <a:xfrm>
            <a:off x="7395209"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7" name="Picture Placeholder 12"/>
          <p:cNvSpPr>
            <a:spLocks noGrp="1"/>
          </p:cNvSpPr>
          <p:nvPr>
            <p:ph type="pic" sz="quarter" idx="21"/>
          </p:nvPr>
        </p:nvSpPr>
        <p:spPr>
          <a:xfrm>
            <a:off x="4930138"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5" name="Picture Placeholder 11"/>
          <p:cNvSpPr>
            <a:spLocks noGrp="1"/>
          </p:cNvSpPr>
          <p:nvPr>
            <p:ph type="pic" sz="quarter" idx="20"/>
          </p:nvPr>
        </p:nvSpPr>
        <p:spPr>
          <a:xfrm>
            <a:off x="4930138"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1" name="Picture Placeholder 10"/>
          <p:cNvSpPr>
            <a:spLocks noGrp="1"/>
          </p:cNvSpPr>
          <p:nvPr>
            <p:ph type="pic" sz="quarter" idx="19"/>
          </p:nvPr>
        </p:nvSpPr>
        <p:spPr>
          <a:xfrm>
            <a:off x="4930138"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9" name="Picture Placeholder 9"/>
          <p:cNvSpPr>
            <a:spLocks noGrp="1"/>
          </p:cNvSpPr>
          <p:nvPr>
            <p:ph type="pic" sz="quarter" idx="18"/>
          </p:nvPr>
        </p:nvSpPr>
        <p:spPr>
          <a:xfrm>
            <a:off x="4930138"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1" name="Picture Placeholder 8"/>
          <p:cNvSpPr>
            <a:spLocks noGrp="1"/>
          </p:cNvSpPr>
          <p:nvPr>
            <p:ph type="pic" sz="quarter" idx="17"/>
          </p:nvPr>
        </p:nvSpPr>
        <p:spPr>
          <a:xfrm>
            <a:off x="24688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7"/>
          <p:cNvSpPr>
            <a:spLocks noGrp="1"/>
          </p:cNvSpPr>
          <p:nvPr>
            <p:ph type="pic" sz="quarter" idx="16"/>
          </p:nvPr>
        </p:nvSpPr>
        <p:spPr>
          <a:xfrm>
            <a:off x="24688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 name="Picture Placeholder 6"/>
          <p:cNvSpPr>
            <a:spLocks noGrp="1"/>
          </p:cNvSpPr>
          <p:nvPr>
            <p:ph type="pic" sz="quarter" idx="15"/>
          </p:nvPr>
        </p:nvSpPr>
        <p:spPr>
          <a:xfrm>
            <a:off x="24688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 name="Picture Placeholder 5"/>
          <p:cNvSpPr>
            <a:spLocks noGrp="1"/>
          </p:cNvSpPr>
          <p:nvPr>
            <p:ph type="pic" sz="quarter" idx="14"/>
          </p:nvPr>
        </p:nvSpPr>
        <p:spPr>
          <a:xfrm>
            <a:off x="24688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2" name="Picture Placeholder 4"/>
          <p:cNvSpPr>
            <a:spLocks noGrp="1"/>
          </p:cNvSpPr>
          <p:nvPr>
            <p:ph type="pic" sz="quarter" idx="13"/>
          </p:nvPr>
        </p:nvSpPr>
        <p:spPr>
          <a:xfrm>
            <a:off x="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9" name="Picture Placeholder 3"/>
          <p:cNvSpPr>
            <a:spLocks noGrp="1"/>
          </p:cNvSpPr>
          <p:nvPr>
            <p:ph type="pic" sz="quarter" idx="12"/>
          </p:nvPr>
        </p:nvSpPr>
        <p:spPr>
          <a:xfrm>
            <a:off x="0" y="3114228"/>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7" name="Picture Placeholder 2"/>
          <p:cNvSpPr>
            <a:spLocks noGrp="1"/>
          </p:cNvSpPr>
          <p:nvPr>
            <p:ph type="pic" sz="quarter" idx="11"/>
          </p:nvPr>
        </p:nvSpPr>
        <p:spPr>
          <a:xfrm>
            <a:off x="0" y="1557114"/>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 name="Picture Placeholder 1"/>
          <p:cNvSpPr>
            <a:spLocks noGrp="1"/>
          </p:cNvSpPr>
          <p:nvPr>
            <p:ph type="pic" sz="quarter" idx="10"/>
          </p:nvPr>
        </p:nvSpPr>
        <p:spPr>
          <a:xfrm>
            <a:off x="0" y="0"/>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8" name="Rectangle 37">
            <a:extLst>
              <a:ext uri="{FF2B5EF4-FFF2-40B4-BE49-F238E27FC236}">
                <a16:creationId xmlns:a16="http://schemas.microsoft.com/office/drawing/2014/main" id="{3574D8F1-F965-42A1-BFD5-F9438B3A996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9" name="UTK Horiz_R">
            <a:extLst>
              <a:ext uri="{FF2B5EF4-FFF2-40B4-BE49-F238E27FC236}">
                <a16:creationId xmlns:a16="http://schemas.microsoft.com/office/drawing/2014/main" id="{B2994425-7E76-4397-BF62-BEC983CD761A}"/>
              </a:ext>
            </a:extLst>
          </p:cNvPr>
          <p:cNvGrpSpPr>
            <a:grpSpLocks noChangeAspect="1"/>
          </p:cNvGrpSpPr>
          <p:nvPr userDrawn="1"/>
        </p:nvGrpSpPr>
        <p:grpSpPr bwMode="auto">
          <a:xfrm>
            <a:off x="10557955" y="6320597"/>
            <a:ext cx="1404165" cy="315023"/>
            <a:chOff x="0" y="1299"/>
            <a:chExt cx="7680" cy="1723"/>
          </a:xfrm>
        </p:grpSpPr>
        <p:sp>
          <p:nvSpPr>
            <p:cNvPr id="40" name="T fill" hidden="1">
              <a:extLst>
                <a:ext uri="{FF2B5EF4-FFF2-40B4-BE49-F238E27FC236}">
                  <a16:creationId xmlns:a16="http://schemas.microsoft.com/office/drawing/2014/main" id="{6B24C090-578F-48DB-858A-4DC8C5D4FB6F}"/>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Type">
              <a:extLst>
                <a:ext uri="{FF2B5EF4-FFF2-40B4-BE49-F238E27FC236}">
                  <a16:creationId xmlns:a16="http://schemas.microsoft.com/office/drawing/2014/main" id="{E809F2BD-3F39-406F-96A9-B30772B0918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Power T">
              <a:extLst>
                <a:ext uri="{FF2B5EF4-FFF2-40B4-BE49-F238E27FC236}">
                  <a16:creationId xmlns:a16="http://schemas.microsoft.com/office/drawing/2014/main" id="{C5E2EE9E-84C0-4F40-B59A-0135BF5CF98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Footer Placeholder 3">
            <a:extLst>
              <a:ext uri="{FF2B5EF4-FFF2-40B4-BE49-F238E27FC236}">
                <a16:creationId xmlns:a16="http://schemas.microsoft.com/office/drawing/2014/main" id="{1BCDD338-6EBD-4F6E-AD0D-D128CD69A7EF}"/>
              </a:ext>
            </a:extLst>
          </p:cNvPr>
          <p:cNvSpPr>
            <a:spLocks noGrp="1"/>
          </p:cNvSpPr>
          <p:nvPr>
            <p:ph type="ftr" sz="quarter" idx="30"/>
          </p:nvPr>
        </p:nvSpPr>
        <p:spPr>
          <a:xfrm>
            <a:off x="838200" y="6356351"/>
            <a:ext cx="8572500" cy="273050"/>
          </a:xfrm>
        </p:spPr>
        <p:txBody>
          <a:bodyPr/>
          <a:lstStyle>
            <a:lvl1pPr>
              <a:defRPr>
                <a:solidFill>
                  <a:schemeClr val="bg2"/>
                </a:solidFill>
              </a:defRPr>
            </a:lvl1pPr>
          </a:lstStyle>
          <a:p>
            <a:endParaRPr lang="en-US" dirty="0"/>
          </a:p>
        </p:txBody>
      </p:sp>
      <p:sp>
        <p:nvSpPr>
          <p:cNvPr id="28" name="Slide Number Placeholder 4">
            <a:extLst>
              <a:ext uri="{FF2B5EF4-FFF2-40B4-BE49-F238E27FC236}">
                <a16:creationId xmlns:a16="http://schemas.microsoft.com/office/drawing/2014/main" id="{3F62F718-D4AB-4068-AE98-EAC207F29710}"/>
              </a:ext>
            </a:extLst>
          </p:cNvPr>
          <p:cNvSpPr>
            <a:spLocks noGrp="1"/>
          </p:cNvSpPr>
          <p:nvPr>
            <p:ph type="sldNum" sz="quarter" idx="31"/>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30" name="Date Placeholder 3">
            <a:extLst>
              <a:ext uri="{FF2B5EF4-FFF2-40B4-BE49-F238E27FC236}">
                <a16:creationId xmlns:a16="http://schemas.microsoft.com/office/drawing/2014/main" id="{88B15B7F-4560-4DB1-8284-14384A9D9A31}"/>
              </a:ext>
            </a:extLst>
          </p:cNvPr>
          <p:cNvSpPr>
            <a:spLocks noGrp="1"/>
          </p:cNvSpPr>
          <p:nvPr>
            <p:ph type="dt" sz="half" idx="32"/>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209613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Mosaic 1 + Bar">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0"/>
          </p:nvPr>
        </p:nvSpPr>
        <p:spPr bwMode="gray">
          <a:xfrm>
            <a:off x="3081528"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p:ph type="pic" idx="12"/>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2944368" cy="2993251"/>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3" name="Rectangle 12">
            <a:extLst>
              <a:ext uri="{FF2B5EF4-FFF2-40B4-BE49-F238E27FC236}">
                <a16:creationId xmlns:a16="http://schemas.microsoft.com/office/drawing/2014/main" id="{AE7919F3-E686-41EE-B7FA-07D4513C947B}"/>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 name="UTK Horiz_R">
            <a:extLst>
              <a:ext uri="{FF2B5EF4-FFF2-40B4-BE49-F238E27FC236}">
                <a16:creationId xmlns:a16="http://schemas.microsoft.com/office/drawing/2014/main" id="{2FB97F32-2075-474C-8015-9FFD4D32894A}"/>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2BA9B8A2-EFAF-4725-B587-01160D1B9BB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A8ADF1DB-E80F-48DA-BA30-08DC6ACFE1D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74A716B8-CFE3-4D94-BBB4-04E98044CE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1346185A-0FE6-46DD-8468-3DEC931FE1E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E2248645-FBB0-4C1C-AB47-0ECEE4308BD9}"/>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96908412-FFF0-4A86-BBB2-6941860C2A18}"/>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19265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Mosaic 2 + Bar">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4"/>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3"/>
          <p:cNvSpPr>
            <a:spLocks noGrp="1"/>
          </p:cNvSpPr>
          <p:nvPr>
            <p:ph type="pic" idx="18"/>
          </p:nvPr>
        </p:nvSpPr>
        <p:spPr bwMode="gray">
          <a:xfrm>
            <a:off x="6160475"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6160475"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6017685"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14B5537A-5A07-4814-8D51-8B7DE9EADAD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3E844877-4FEC-42E8-8BDA-38AD48251E56}"/>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55339272-9ED7-4A21-8275-D4040F87D68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1C612247-536F-462D-A42A-C84D631B8CE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05E55626-D73F-4AD7-A7F2-9CA82FEE0B8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4DE3A48F-9D9C-43DF-9204-F6924C046EC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61974757-F25D-4882-A3B7-2C21AB2E4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8" name="Date Placeholder 3">
            <a:extLst>
              <a:ext uri="{FF2B5EF4-FFF2-40B4-BE49-F238E27FC236}">
                <a16:creationId xmlns:a16="http://schemas.microsoft.com/office/drawing/2014/main" id="{E9F8FAD0-B80E-4BD2-9BD3-2ADC9EE726C7}"/>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22883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Mosaic 3 + Bar">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308305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dirty="0"/>
              <a:t>Click icon to add picture</a:t>
            </a:r>
          </a:p>
        </p:txBody>
      </p:sp>
      <p:sp>
        <p:nvSpPr>
          <p:cNvPr id="26" name="Picture Placeholder 2"/>
          <p:cNvSpPr>
            <a:spLocks noGrp="1"/>
          </p:cNvSpPr>
          <p:nvPr>
            <p:ph type="pic" idx="21"/>
          </p:nvPr>
        </p:nvSpPr>
        <p:spPr bwMode="gray">
          <a:xfrm>
            <a:off x="0" y="3118437"/>
            <a:ext cx="60274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9" name="Rectangle 8">
            <a:extLst>
              <a:ext uri="{FF2B5EF4-FFF2-40B4-BE49-F238E27FC236}">
                <a16:creationId xmlns:a16="http://schemas.microsoft.com/office/drawing/2014/main" id="{8FC0CB1B-3BE7-44F6-A73C-E1E91DD9C8D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UTK Horiz_R">
            <a:extLst>
              <a:ext uri="{FF2B5EF4-FFF2-40B4-BE49-F238E27FC236}">
                <a16:creationId xmlns:a16="http://schemas.microsoft.com/office/drawing/2014/main" id="{89E79694-B748-469B-B4CE-6C50B5F2BF6A}"/>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082258D3-A6CB-42FF-A10B-9981B336C8A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2D1CAB90-6B78-4B61-934A-B506310F32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EBECD006-B41D-4150-B32B-5ACB550C761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8079E68D-30FA-4613-A3ED-12BD46FFCCA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A30ABE1C-A141-4638-8FF3-5B46CA002BB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871E7641-16C3-43FE-94FC-4056A095D352}"/>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4394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Mosaic 4 + Bar">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118437"/>
            <a:ext cx="9110472"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 name="Picture Placeholder 4"/>
          <p:cNvSpPr>
            <a:spLocks noGrp="1"/>
          </p:cNvSpPr>
          <p:nvPr>
            <p:ph type="pic" idx="24"/>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7" name="Picture Placeholder 3"/>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3" name="Picture Placeholder 2"/>
          <p:cNvSpPr>
            <a:spLocks noGrp="1"/>
          </p:cNvSpPr>
          <p:nvPr>
            <p:ph type="pic" idx="22"/>
          </p:nvPr>
        </p:nvSpPr>
        <p:spPr bwMode="gray">
          <a:xfrm>
            <a:off x="61645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25896"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55A8C4FA-E308-4FB5-8A69-997971CF264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UTK Horiz_R">
            <a:extLst>
              <a:ext uri="{FF2B5EF4-FFF2-40B4-BE49-F238E27FC236}">
                <a16:creationId xmlns:a16="http://schemas.microsoft.com/office/drawing/2014/main" id="{B43C63C9-2E53-4BA2-A25E-3FBBE445DF6E}"/>
              </a:ext>
            </a:extLst>
          </p:cNvPr>
          <p:cNvGrpSpPr>
            <a:grpSpLocks noChangeAspect="1"/>
          </p:cNvGrpSpPr>
          <p:nvPr userDrawn="1"/>
        </p:nvGrpSpPr>
        <p:grpSpPr bwMode="auto">
          <a:xfrm>
            <a:off x="10557955" y="6320597"/>
            <a:ext cx="1404165" cy="315023"/>
            <a:chOff x="0" y="1299"/>
            <a:chExt cx="7680" cy="1723"/>
          </a:xfrm>
        </p:grpSpPr>
        <p:sp>
          <p:nvSpPr>
            <p:cNvPr id="12" name="T fill" hidden="1">
              <a:extLst>
                <a:ext uri="{FF2B5EF4-FFF2-40B4-BE49-F238E27FC236}">
                  <a16:creationId xmlns:a16="http://schemas.microsoft.com/office/drawing/2014/main" id="{7B5D3F62-389D-496C-AD53-FA2CB144EDD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Type">
              <a:extLst>
                <a:ext uri="{FF2B5EF4-FFF2-40B4-BE49-F238E27FC236}">
                  <a16:creationId xmlns:a16="http://schemas.microsoft.com/office/drawing/2014/main" id="{3B70B52D-5999-47B5-B11E-3DD4742D694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Power T">
              <a:extLst>
                <a:ext uri="{FF2B5EF4-FFF2-40B4-BE49-F238E27FC236}">
                  <a16:creationId xmlns:a16="http://schemas.microsoft.com/office/drawing/2014/main" id="{F30EFDEC-C214-4B8F-8AAB-650758B5CE4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ooter Placeholder 3">
            <a:extLst>
              <a:ext uri="{FF2B5EF4-FFF2-40B4-BE49-F238E27FC236}">
                <a16:creationId xmlns:a16="http://schemas.microsoft.com/office/drawing/2014/main" id="{8FF362A0-035B-4D8F-8FCC-E8538D1B22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6" name="Slide Number Placeholder 4">
            <a:extLst>
              <a:ext uri="{FF2B5EF4-FFF2-40B4-BE49-F238E27FC236}">
                <a16:creationId xmlns:a16="http://schemas.microsoft.com/office/drawing/2014/main" id="{B27BF328-40D7-4B90-B42F-F91690E7D543}"/>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7" name="Date Placeholder 3">
            <a:extLst>
              <a:ext uri="{FF2B5EF4-FFF2-40B4-BE49-F238E27FC236}">
                <a16:creationId xmlns:a16="http://schemas.microsoft.com/office/drawing/2014/main" id="{03053804-EAF9-4628-9D5E-F3B9353C966A}"/>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28947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Revers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3001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Mosaic 5 + Bar">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118437"/>
            <a:ext cx="6025896"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1"/>
          </p:nvPr>
        </p:nvSpPr>
        <p:spPr bwMode="gray">
          <a:xfrm>
            <a:off x="308305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8" name="Picture Placeholder 3"/>
          <p:cNvSpPr>
            <a:spLocks noGrp="1"/>
          </p:cNvSpPr>
          <p:nvPr>
            <p:ph type="pic" idx="10"/>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2" name="Picture Placeholder 2"/>
          <p:cNvSpPr>
            <a:spLocks noGrp="1"/>
          </p:cNvSpPr>
          <p:nvPr>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9107424"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7AA89AD2-3518-413A-ABA3-E7A8DF65D37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2E21EEC6-C776-4CFD-B7E6-CA89FE81AC78}"/>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1C771EE9-D60E-45EB-B6A4-39B37C3A0C5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20EB37E7-CACB-4753-AFB4-2870A12B739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0ED1E3B9-531D-423F-9E35-0378E751C11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0C7621C0-E7C0-4DE6-84D4-FCC46ACDE166}"/>
              </a:ext>
            </a:extLst>
          </p:cNvPr>
          <p:cNvSpPr>
            <a:spLocks noGrp="1"/>
          </p:cNvSpPr>
          <p:nvPr>
            <p:ph type="ftr" sz="quarter" idx="14"/>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32D81B8B-916F-4B19-9B20-2997439E495E}"/>
              </a:ext>
            </a:extLst>
          </p:cNvPr>
          <p:cNvSpPr>
            <a:spLocks noGrp="1"/>
          </p:cNvSpPr>
          <p:nvPr>
            <p:ph type="sldNum" sz="quarter" idx="15"/>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36BC8F37-88EF-4806-8713-D21CF52DB3C8}"/>
              </a:ext>
            </a:extLst>
          </p:cNvPr>
          <p:cNvSpPr>
            <a:spLocks noGrp="1"/>
          </p:cNvSpPr>
          <p:nvPr>
            <p:ph type="dt" sz="half" idx="16"/>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117458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Mosaic 6 + Bar">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111689"/>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4" name="Picture Placeholder 4"/>
          <p:cNvSpPr>
            <a:spLocks noGrp="1"/>
          </p:cNvSpPr>
          <p:nvPr>
            <p:ph type="pic" idx="23"/>
          </p:nvPr>
        </p:nvSpPr>
        <p:spPr bwMode="gray">
          <a:xfrm>
            <a:off x="6156960" y="3118437"/>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5"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Rectangle 8">
            <a:extLst>
              <a:ext uri="{FF2B5EF4-FFF2-40B4-BE49-F238E27FC236}">
                <a16:creationId xmlns:a16="http://schemas.microsoft.com/office/drawing/2014/main" id="{06FE673D-FF00-4E0B-BD0B-A4155EE4281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UTK Horiz_R">
            <a:extLst>
              <a:ext uri="{FF2B5EF4-FFF2-40B4-BE49-F238E27FC236}">
                <a16:creationId xmlns:a16="http://schemas.microsoft.com/office/drawing/2014/main" id="{0E5AA62D-447C-42E8-B340-7064365C2855}"/>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B2F52895-9F7B-40CF-94E7-1A1E33A939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7A696688-03ED-44D5-A2B7-70A789C76213}"/>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27E5FFF4-620A-4789-A6AB-3A83C190458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C6F0EC3E-1A03-4C09-A627-EAA67DBE2940}"/>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FE2F6F4F-4447-438A-A4AC-4D92AF88375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DB92355A-E470-4530-93A8-9F1064000B1C}"/>
              </a:ext>
            </a:extLst>
          </p:cNvPr>
          <p:cNvSpPr>
            <a:spLocks noGrp="1"/>
          </p:cNvSpPr>
          <p:nvPr>
            <p:ph type="dt" sz="half" idx="24"/>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32449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Mosaic 7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118437"/>
            <a:ext cx="602284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 name="Picture Placeholder 1"/>
          <p:cNvSpPr>
            <a:spLocks noGrp="1"/>
          </p:cNvSpPr>
          <p:nvPr>
            <p:ph type="pic" idx="25"/>
          </p:nvPr>
        </p:nvSpPr>
        <p:spPr bwMode="gray">
          <a:xfrm>
            <a:off x="30784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1"/>
          <p:cNvSpPr>
            <a:spLocks noGrp="1"/>
          </p:cNvSpPr>
          <p:nvPr>
            <p:ph type="pic" idx="26"/>
          </p:nvPr>
        </p:nvSpPr>
        <p:spPr bwMode="gray">
          <a:xfrm>
            <a:off x="615696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1"/>
          <p:cNvSpPr>
            <a:spLocks noGrp="1"/>
          </p:cNvSpPr>
          <p:nvPr>
            <p:ph type="pic" idx="2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2" name="Rectangle 11">
            <a:extLst>
              <a:ext uri="{FF2B5EF4-FFF2-40B4-BE49-F238E27FC236}">
                <a16:creationId xmlns:a16="http://schemas.microsoft.com/office/drawing/2014/main" id="{16B22A63-E91F-41BB-B99E-9AF07C0ECF61}"/>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A7D796C2-0EA0-4087-9BCF-B8EB67EF6BB4}"/>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2760FAAC-6F8E-4BEF-AC18-CA16CE5B53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B337B348-86A7-47AE-9503-7DFF6024867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702B2B99-DD10-4BC2-83F7-76E4E17AF8B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ooter Placeholder 3">
            <a:extLst>
              <a:ext uri="{FF2B5EF4-FFF2-40B4-BE49-F238E27FC236}">
                <a16:creationId xmlns:a16="http://schemas.microsoft.com/office/drawing/2014/main" id="{AF7315B5-17BD-4D64-96BB-555D704403E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524EDEF4-6404-4988-9386-782F0CC236E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43327178-A31A-430C-A7E0-88375EB29483}"/>
              </a:ext>
            </a:extLst>
          </p:cNvPr>
          <p:cNvSpPr>
            <a:spLocks noGrp="1"/>
          </p:cNvSpPr>
          <p:nvPr>
            <p:ph type="dt" sz="half" idx="28"/>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41535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Mosaic 8 + Bar">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3"/>
          <p:cNvSpPr>
            <a:spLocks noGrp="1"/>
          </p:cNvSpPr>
          <p:nvPr>
            <p:ph type="pic" idx="28"/>
          </p:nvPr>
        </p:nvSpPr>
        <p:spPr bwMode="gray">
          <a:xfrm>
            <a:off x="4107180" y="0"/>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2342831C-0EFB-4147-A29B-23AB7C64D53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7A6A5FB2-6459-468B-A980-46A931D69E1F}"/>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6658773-5160-45BE-92F0-94B815E63646}"/>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B1DF5F12-CAAA-49D8-AD1A-500B898DC8D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9E19843C-F00B-437D-820A-3839336F480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FF9D428E-CDCF-4F1C-9CDE-A96C5A1E490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4">
            <a:extLst>
              <a:ext uri="{FF2B5EF4-FFF2-40B4-BE49-F238E27FC236}">
                <a16:creationId xmlns:a16="http://schemas.microsoft.com/office/drawing/2014/main" id="{5A0FCB59-29AB-400A-AD17-F505D23A415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84662B40-877B-4302-998D-7B358131F04F}"/>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4026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Mosaic 9 + Bar">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118437"/>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20F9F4E4-7053-49B2-A0D6-9F76EDC79A3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C2B35A55-75A7-4E80-97D7-59AD5AFCBD52}"/>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30330AB-3C6E-4764-9024-E4291ACFCF9D}"/>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4F28174C-6136-4219-BA76-552A121EAC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249EE1A5-8D21-49AD-89AA-A70BCBF2F11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D60838A6-F986-4E6E-A20D-DB2FC2B8DD2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4">
            <a:extLst>
              <a:ext uri="{FF2B5EF4-FFF2-40B4-BE49-F238E27FC236}">
                <a16:creationId xmlns:a16="http://schemas.microsoft.com/office/drawing/2014/main" id="{F9AE6A13-2803-49AE-BCFF-7E16BB0AB08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D68BDAE1-3E81-4FCD-BA48-8138B435B950}"/>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382331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hoto: Mosaic 10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194789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9" name="Rectangle 18">
            <a:extLst>
              <a:ext uri="{FF2B5EF4-FFF2-40B4-BE49-F238E27FC236}">
                <a16:creationId xmlns:a16="http://schemas.microsoft.com/office/drawing/2014/main" id="{B9B0B9D2-715F-45A6-9C1A-81AAEE3A4FA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UTK Horiz_R">
            <a:extLst>
              <a:ext uri="{FF2B5EF4-FFF2-40B4-BE49-F238E27FC236}">
                <a16:creationId xmlns:a16="http://schemas.microsoft.com/office/drawing/2014/main" id="{344916F0-9415-4069-9924-A0111FCED32B}"/>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0986A198-486F-4B2E-9CF4-E3C3D14B73A4}"/>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5E5A9908-CD3E-446F-9F72-C061DFEC458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31C6A490-55A0-458F-88B5-E90C4D44C3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3F8195CF-8C58-4743-84A6-AC44080E98F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60756D17-05EF-4076-A216-3D53796892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13044729-870F-475E-8C1C-A4D82F210A14}"/>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1475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hoto: Mosaic 11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1"/>
            <a:ext cx="3977640" cy="194789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2123"/>
            <a:ext cx="80848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821436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5754E9F9-8C64-4B90-BF05-711F877D40E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CAF1F205-EC12-4690-B33B-86FEC8D316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CBFF1928-059C-465E-8E48-17825E9BC188}"/>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4382FDC2-D180-4EC6-A5F1-B356AD1C91A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85A16A26-799C-4793-8F82-545D8FFB14C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BDEC6213-DE7C-45E0-901B-D58235B0F1A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6169FDB7-2B54-4686-992E-BA407930C58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18CFCA41-9812-43AD-B4D0-CE9F6F45D8BA}"/>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11609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Mosaic 12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4151602"/>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6"/>
          <p:cNvSpPr>
            <a:spLocks noGrp="1"/>
          </p:cNvSpPr>
          <p:nvPr>
            <p:ph type="pic" idx="18"/>
          </p:nvPr>
        </p:nvSpPr>
        <p:spPr bwMode="gray">
          <a:xfrm>
            <a:off x="6163056" y="2075801"/>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C0143ACD-1767-40B8-B397-18D32147E17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01BE2F00-D29B-4695-984F-DDF37A60BC6C}"/>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50CEA381-4B05-4572-A60B-4EB495BFD96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0EAB07E9-8520-443A-92D5-122ABB7ED7B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FD140D9B-052B-453E-9702-E1BD35950EF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Footer Placeholder 3">
            <a:extLst>
              <a:ext uri="{FF2B5EF4-FFF2-40B4-BE49-F238E27FC236}">
                <a16:creationId xmlns:a16="http://schemas.microsoft.com/office/drawing/2014/main" id="{7CFF5528-4132-4805-8F74-207FA25CA33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2" name="Slide Number Placeholder 4">
            <a:extLst>
              <a:ext uri="{FF2B5EF4-FFF2-40B4-BE49-F238E27FC236}">
                <a16:creationId xmlns:a16="http://schemas.microsoft.com/office/drawing/2014/main" id="{48C0359E-BAC6-4653-A706-50B5B8C53FC1}"/>
              </a:ext>
            </a:extLst>
          </p:cNvPr>
          <p:cNvSpPr>
            <a:spLocks noGrp="1"/>
          </p:cNvSpPr>
          <p:nvPr>
            <p:ph type="sldNum" sz="quarter" idx="19"/>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9" name="Date Placeholder 3">
            <a:extLst>
              <a:ext uri="{FF2B5EF4-FFF2-40B4-BE49-F238E27FC236}">
                <a16:creationId xmlns:a16="http://schemas.microsoft.com/office/drawing/2014/main" id="{9C0E0ED1-B8F7-45F0-96C0-308432B5926B}"/>
              </a:ext>
            </a:extLst>
          </p:cNvPr>
          <p:cNvSpPr>
            <a:spLocks noGrp="1"/>
          </p:cNvSpPr>
          <p:nvPr>
            <p:ph type="dt" sz="half" idx="20"/>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373551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Mosaic 13 + Bar">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10537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2122"/>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145288"/>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3AD4159F-8F61-4238-914D-12A6B1A989D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308B014-8565-4C60-A960-FDE395DB08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B264D899-3706-4D7B-953A-EDA128D6D4D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5C245D19-AFE7-40B6-9D7A-E95817427CB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D0E8A633-197C-4A96-80B5-19452F647C8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B9A01636-4BFF-4A11-A723-C3535166AB0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F7171803-ED74-4470-BE04-8E52EFE7C6A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2" name="Date Placeholder 3">
            <a:extLst>
              <a:ext uri="{FF2B5EF4-FFF2-40B4-BE49-F238E27FC236}">
                <a16:creationId xmlns:a16="http://schemas.microsoft.com/office/drawing/2014/main" id="{0AC2C9A6-1DAC-467A-A4CA-11EDED9694BF}"/>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405337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Mosaic 14 + Bar">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112122"/>
            <a:ext cx="3446944"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1" y="0"/>
            <a:ext cx="12192000"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1"/>
          <p:cNvSpPr>
            <a:spLocks noGrp="1"/>
          </p:cNvSpPr>
          <p:nvPr>
            <p:ph type="pic" idx="19"/>
          </p:nvPr>
        </p:nvSpPr>
        <p:spPr bwMode="gray">
          <a:xfrm>
            <a:off x="1" y="3112122"/>
            <a:ext cx="3394780"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1"/>
          <p:cNvSpPr>
            <a:spLocks noGrp="1"/>
          </p:cNvSpPr>
          <p:nvPr>
            <p:ph type="pic" idx="26"/>
          </p:nvPr>
        </p:nvSpPr>
        <p:spPr bwMode="gray">
          <a:xfrm>
            <a:off x="3516700" y="3112122"/>
            <a:ext cx="5106436"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6126FCCE-E158-4678-B117-39A0EA94BAB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56BEAC21-43E4-477D-8C65-01F1DE1658F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9465AF0B-311A-4AC5-90C0-BC94DCC1F94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6B32841F-0826-4B10-A2BA-CA2BEBDF0FDD}"/>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648E0A65-D3EE-4683-A138-40C4AD29D12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ooter Placeholder 3">
            <a:extLst>
              <a:ext uri="{FF2B5EF4-FFF2-40B4-BE49-F238E27FC236}">
                <a16:creationId xmlns:a16="http://schemas.microsoft.com/office/drawing/2014/main" id="{790D90F0-CFA3-43B4-9E4B-AC8D38FA10D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BF946159-6C47-4532-A590-42E19B5C044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D7736EAC-4B6A-41B4-BBA8-1CA684966DE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17901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
        <p:nvSpPr>
          <p:cNvPr id="12" name="Date Placeholder 4">
            <a:extLst>
              <a:ext uri="{FF2B5EF4-FFF2-40B4-BE49-F238E27FC236}">
                <a16:creationId xmlns:a16="http://schemas.microsoft.com/office/drawing/2014/main" id="{4354F6BA-F1E5-4E6F-B39E-A87F9453D46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Tree>
    <p:extLst>
      <p:ext uri="{BB962C8B-B14F-4D97-AF65-F5344CB8AC3E}">
        <p14:creationId xmlns:p14="http://schemas.microsoft.com/office/powerpoint/2010/main" val="28788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Video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Placeholder</a:t>
            </a:r>
          </a:p>
        </p:txBody>
      </p:sp>
    </p:spTree>
    <p:extLst>
      <p:ext uri="{BB962C8B-B14F-4D97-AF65-F5344CB8AC3E}">
        <p14:creationId xmlns:p14="http://schemas.microsoft.com/office/powerpoint/2010/main" val="3214623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44E9673-74AF-4383-922C-DD5F5F38EA27}"/>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US" dirty="0"/>
              <a:t>Insert Video</a:t>
            </a:r>
          </a:p>
        </p:txBody>
      </p:sp>
    </p:spTree>
    <p:extLst>
      <p:ext uri="{BB962C8B-B14F-4D97-AF65-F5344CB8AC3E}">
        <p14:creationId xmlns:p14="http://schemas.microsoft.com/office/powerpoint/2010/main" val="346714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p:nvPr>
        </p:nvSpPr>
        <p:spPr/>
        <p:txBody>
          <a:bodyPr/>
          <a:lstStyle/>
          <a:p>
            <a:r>
              <a:rPr lang="en-US"/>
              <a:t>Click to edit Master title style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11277600" cy="405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0FE08160-6E71-41C8-97E3-2765A27F8DD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12/14/23</a:t>
            </a:fld>
            <a:endParaRPr lang="en-US" dirty="0"/>
          </a:p>
        </p:txBody>
      </p:sp>
      <p:sp>
        <p:nvSpPr>
          <p:cNvPr id="13" name="Footer Placeholder 5">
            <a:extLst>
              <a:ext uri="{FF2B5EF4-FFF2-40B4-BE49-F238E27FC236}">
                <a16:creationId xmlns:a16="http://schemas.microsoft.com/office/drawing/2014/main" id="{8625D9E3-65B8-4E4E-B741-1C6FE35266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4" name="Slide Number Placeholder 6">
            <a:extLst>
              <a:ext uri="{FF2B5EF4-FFF2-40B4-BE49-F238E27FC236}">
                <a16:creationId xmlns:a16="http://schemas.microsoft.com/office/drawing/2014/main" id="{CEB9AAF4-80D2-4CE7-9323-2E7967E4AD4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635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64340-01A7-48D1-B7C3-2A29226491A1}"/>
              </a:ext>
            </a:extLst>
          </p:cNvPr>
          <p:cNvSpPr>
            <a:spLocks noGrp="1"/>
          </p:cNvSpPr>
          <p:nvPr>
            <p:ph type="title"/>
          </p:nvPr>
        </p:nvSpPr>
        <p:spPr>
          <a:xfrm>
            <a:off x="457200" y="228601"/>
            <a:ext cx="11277600" cy="1123761"/>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8151C87-2A75-429B-B1EB-F92F8C97FE64}"/>
              </a:ext>
            </a:extLst>
          </p:cNvPr>
          <p:cNvSpPr>
            <a:spLocks noGrp="1"/>
          </p:cNvSpPr>
          <p:nvPr>
            <p:ph type="body" idx="1"/>
          </p:nvPr>
        </p:nvSpPr>
        <p:spPr>
          <a:xfrm>
            <a:off x="457200" y="1825625"/>
            <a:ext cx="11277600" cy="40574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9624E3-1070-4E05-B22B-4D89456A021E}"/>
              </a:ext>
            </a:extLst>
          </p:cNvPr>
          <p:cNvSpPr>
            <a:spLocks noGrp="1"/>
          </p:cNvSpPr>
          <p:nvPr>
            <p:ph type="dt" sz="half" idx="2"/>
          </p:nvPr>
        </p:nvSpPr>
        <p:spPr>
          <a:xfrm>
            <a:off x="838200" y="9776558"/>
            <a:ext cx="431800" cy="365125"/>
          </a:xfrm>
          <a:prstGeom prst="rect">
            <a:avLst/>
          </a:prstGeom>
        </p:spPr>
        <p:txBody>
          <a:bodyPr vert="horz" lIns="91440" tIns="45720" rIns="91440" bIns="45720" rtlCol="0" anchor="ctr"/>
          <a:lstStyle>
            <a:lvl1pPr algn="l">
              <a:defRPr sz="1200">
                <a:solidFill>
                  <a:schemeClr val="tx1">
                    <a:tint val="75000"/>
                    <a:alpha val="0"/>
                  </a:schemeClr>
                </a:solidFill>
              </a:defRPr>
            </a:lvl1pPr>
          </a:lstStyle>
          <a:p>
            <a:fld id="{AE726307-B9FA-44BB-9F13-9F53D863018F}" type="datetimeFigureOut">
              <a:rPr lang="en-US" smtClean="0"/>
              <a:pPr/>
              <a:t>12/14/23</a:t>
            </a:fld>
            <a:endParaRPr lang="en-US" dirty="0"/>
          </a:p>
        </p:txBody>
      </p:sp>
      <p:sp>
        <p:nvSpPr>
          <p:cNvPr id="5" name="Footer Placeholder 4">
            <a:extLst>
              <a:ext uri="{FF2B5EF4-FFF2-40B4-BE49-F238E27FC236}">
                <a16:creationId xmlns:a16="http://schemas.microsoft.com/office/drawing/2014/main" id="{F1E9C6B0-F4DF-4321-B00E-B9E935F18598}"/>
              </a:ext>
            </a:extLst>
          </p:cNvPr>
          <p:cNvSpPr>
            <a:spLocks noGrp="1"/>
          </p:cNvSpPr>
          <p:nvPr>
            <p:ph type="ftr" sz="quarter" idx="3"/>
          </p:nvPr>
        </p:nvSpPr>
        <p:spPr>
          <a:xfrm>
            <a:off x="838200" y="6356351"/>
            <a:ext cx="85725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E578E60-6E8D-4B9E-90FA-C5DF72CE8A3C}"/>
              </a:ext>
            </a:extLst>
          </p:cNvPr>
          <p:cNvSpPr>
            <a:spLocks noGrp="1"/>
          </p:cNvSpPr>
          <p:nvPr>
            <p:ph type="sldNum" sz="quarter" idx="4"/>
          </p:nvPr>
        </p:nvSpPr>
        <p:spPr>
          <a:xfrm>
            <a:off x="228600" y="6356350"/>
            <a:ext cx="4318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910318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49" r:id="rId5"/>
    <p:sldLayoutId id="2147483667" r:id="rId6"/>
    <p:sldLayoutId id="2147483705" r:id="rId7"/>
    <p:sldLayoutId id="2147483651" r:id="rId8"/>
    <p:sldLayoutId id="2147483650" r:id="rId9"/>
    <p:sldLayoutId id="2147483693" r:id="rId10"/>
    <p:sldLayoutId id="2147483694" r:id="rId11"/>
    <p:sldLayoutId id="2147483660"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652" r:id="rId25"/>
    <p:sldLayoutId id="2147483653" r:id="rId26"/>
    <p:sldLayoutId id="2147483654" r:id="rId27"/>
    <p:sldLayoutId id="2147483708" r:id="rId28"/>
    <p:sldLayoutId id="2147483746" r:id="rId29"/>
    <p:sldLayoutId id="2147483747" r:id="rId30"/>
    <p:sldLayoutId id="2147483655" r:id="rId31"/>
    <p:sldLayoutId id="2147483692" r:id="rId32"/>
    <p:sldLayoutId id="2147483668" r:id="rId33"/>
    <p:sldLayoutId id="2147483669" r:id="rId34"/>
    <p:sldLayoutId id="2147483670" r:id="rId35"/>
    <p:sldLayoutId id="2147483671" r:id="rId36"/>
    <p:sldLayoutId id="2147483672" r:id="rId37"/>
    <p:sldLayoutId id="2147483673" r:id="rId38"/>
    <p:sldLayoutId id="2147483674" r:id="rId39"/>
    <p:sldLayoutId id="2147483709" r:id="rId40"/>
    <p:sldLayoutId id="2147483675" r:id="rId41"/>
    <p:sldLayoutId id="2147483676" r:id="rId42"/>
    <p:sldLayoutId id="2147483677" r:id="rId43"/>
    <p:sldLayoutId id="2147483678" r:id="rId44"/>
    <p:sldLayoutId id="2147483679" r:id="rId45"/>
    <p:sldLayoutId id="2147483680" r:id="rId46"/>
    <p:sldLayoutId id="2147483681" r:id="rId47"/>
    <p:sldLayoutId id="2147483682" r:id="rId48"/>
    <p:sldLayoutId id="2147483683" r:id="rId49"/>
    <p:sldLayoutId id="2147483684" r:id="rId50"/>
    <p:sldLayoutId id="2147483685" r:id="rId51"/>
    <p:sldLayoutId id="2147483686" r:id="rId52"/>
    <p:sldLayoutId id="2147483687" r:id="rId53"/>
    <p:sldLayoutId id="2147483688" r:id="rId54"/>
    <p:sldLayoutId id="214748368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03" r:id="rId80"/>
    <p:sldLayoutId id="2147483704" r:id="rId8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p:titleStyle>
    <p:body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4" userDrawn="1">
          <p15:clr>
            <a:srgbClr val="F26B43"/>
          </p15:clr>
        </p15:guide>
        <p15:guide id="4" pos="7536" userDrawn="1">
          <p15:clr>
            <a:srgbClr val="F26B43"/>
          </p15:clr>
        </p15:guide>
        <p15:guide id="7" orient="horz" pos="144" userDrawn="1">
          <p15:clr>
            <a:srgbClr val="F26B43"/>
          </p15:clr>
        </p15:guide>
        <p15:guide id="8" orient="horz" pos="4176" userDrawn="1">
          <p15:clr>
            <a:srgbClr val="F26B43"/>
          </p15:clr>
        </p15:guide>
        <p15:guide id="9" orient="horz" pos="3720" userDrawn="1">
          <p15:clr>
            <a:srgbClr val="F26B43"/>
          </p15:clr>
        </p15:guide>
        <p15:guide id="10" pos="288" userDrawn="1">
          <p15:clr>
            <a:srgbClr val="A4A3A4"/>
          </p15:clr>
        </p15:guide>
        <p15:guide id="11" pos="73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111/2041-210X.13954" TargetMode="External"/><Relationship Id="rId2" Type="http://schemas.openxmlformats.org/officeDocument/2006/relationships/hyperlink" Target="https://doi.org/10.1109/IROS.2018.8593539"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rse.2015.08.032" TargetMode="External"/><Relationship Id="rId2" Type="http://schemas.openxmlformats.org/officeDocument/2006/relationships/hyperlink" Target="https://www.semanticscholar.org/paper/Use-of-FARSITE-for-Simulating-Fire-Suppression-and-Finney-Pemberton/c5fe8ef6f7bde4c4af1283598cfcd4ae39f99002" TargetMode="External"/><Relationship Id="rId1" Type="http://schemas.openxmlformats.org/officeDocument/2006/relationships/slideLayout" Target="../slideLayouts/slideLayout9.xml"/><Relationship Id="rId4" Type="http://schemas.openxmlformats.org/officeDocument/2006/relationships/hyperlink" Target="https://doi.org/10.1093/forestscience/49.2.33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7.jpeg"/><Relationship Id="rId1" Type="http://schemas.openxmlformats.org/officeDocument/2006/relationships/slideLayout" Target="../slideLayouts/slideLayout15.xml"/><Relationship Id="rId4" Type="http://schemas.openxmlformats.org/officeDocument/2006/relationships/image" Target="../media/image46.jpeg"/></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7.jpeg"/><Relationship Id="rId1" Type="http://schemas.openxmlformats.org/officeDocument/2006/relationships/slideLayout" Target="../slideLayouts/slideLayout16.xml"/><Relationship Id="rId5" Type="http://schemas.openxmlformats.org/officeDocument/2006/relationships/image" Target="../media/image48.jpeg"/><Relationship Id="rId4"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jpeg"/><Relationship Id="rId1" Type="http://schemas.openxmlformats.org/officeDocument/2006/relationships/slideLayout" Target="../slideLayouts/slideLayout17.xml"/><Relationship Id="rId6" Type="http://schemas.openxmlformats.org/officeDocument/2006/relationships/image" Target="../media/image45.jpeg"/><Relationship Id="rId5" Type="http://schemas.openxmlformats.org/officeDocument/2006/relationships/image" Target="../media/image48.jpeg"/><Relationship Id="rId4" Type="http://schemas.openxmlformats.org/officeDocument/2006/relationships/image" Target="../media/image49.jpeg"/></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7.jpeg"/><Relationship Id="rId1" Type="http://schemas.openxmlformats.org/officeDocument/2006/relationships/slideLayout" Target="../slideLayouts/slideLayout18.xml"/><Relationship Id="rId6" Type="http://schemas.openxmlformats.org/officeDocument/2006/relationships/image" Target="../media/image45.jpeg"/><Relationship Id="rId5" Type="http://schemas.openxmlformats.org/officeDocument/2006/relationships/image" Target="../media/image48.jpeg"/><Relationship Id="rId4" Type="http://schemas.openxmlformats.org/officeDocument/2006/relationships/image" Target="../media/image49.jpeg"/></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6.jpe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7.jpeg"/><Relationship Id="rId1" Type="http://schemas.openxmlformats.org/officeDocument/2006/relationships/slideLayout" Target="../slideLayouts/slideLayout21.xml"/><Relationship Id="rId4" Type="http://schemas.openxmlformats.org/officeDocument/2006/relationships/image" Target="../media/image46.jpeg"/></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7.jpeg"/><Relationship Id="rId1" Type="http://schemas.openxmlformats.org/officeDocument/2006/relationships/slideLayout" Target="../slideLayouts/slideLayout22.xml"/><Relationship Id="rId5" Type="http://schemas.openxmlformats.org/officeDocument/2006/relationships/image" Target="../media/image48.jpeg"/><Relationship Id="rId4" Type="http://schemas.openxmlformats.org/officeDocument/2006/relationships/image" Target="../media/image46.jpeg"/></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jpeg"/><Relationship Id="rId1" Type="http://schemas.openxmlformats.org/officeDocument/2006/relationships/slideLayout" Target="../slideLayouts/slideLayout23.xml"/><Relationship Id="rId6" Type="http://schemas.openxmlformats.org/officeDocument/2006/relationships/image" Target="../media/image45.jpeg"/><Relationship Id="rId5" Type="http://schemas.openxmlformats.org/officeDocument/2006/relationships/image" Target="../media/image48.jpeg"/><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7.jpeg"/><Relationship Id="rId1" Type="http://schemas.openxmlformats.org/officeDocument/2006/relationships/slideLayout" Target="../slideLayouts/slideLayout24.xml"/><Relationship Id="rId6" Type="http://schemas.openxmlformats.org/officeDocument/2006/relationships/image" Target="../media/image45.jpeg"/><Relationship Id="rId5" Type="http://schemas.openxmlformats.org/officeDocument/2006/relationships/image" Target="../media/image48.jpeg"/><Relationship Id="rId4" Type="http://schemas.openxmlformats.org/officeDocument/2006/relationships/image" Target="../media/image49.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ifld-geoplatform.opendata.arcgis.com/datasets/geoplatform::fire-stations/explore"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60.jpeg"/><Relationship Id="rId1" Type="http://schemas.openxmlformats.org/officeDocument/2006/relationships/slideLayout" Target="../slideLayouts/slideLayout35.xml"/><Relationship Id="rId4" Type="http://schemas.openxmlformats.org/officeDocument/2006/relationships/image" Target="../media/image61.jpeg"/></Relationships>
</file>

<file path=ppt/slides/_rels/slide7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6.xml"/><Relationship Id="rId5" Type="http://schemas.openxmlformats.org/officeDocument/2006/relationships/image" Target="../media/image65.jpeg"/><Relationship Id="rId4" Type="http://schemas.openxmlformats.org/officeDocument/2006/relationships/image" Target="../media/image64.jpeg"/></Relationships>
</file>

<file path=ppt/slides/_rels/slide7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46.jpeg"/><Relationship Id="rId1" Type="http://schemas.openxmlformats.org/officeDocument/2006/relationships/slideLayout" Target="../slideLayouts/slideLayout45.xml"/><Relationship Id="rId6" Type="http://schemas.openxmlformats.org/officeDocument/2006/relationships/image" Target="../media/image45.jpeg"/><Relationship Id="rId5" Type="http://schemas.openxmlformats.org/officeDocument/2006/relationships/image" Target="../media/image49.jpeg"/><Relationship Id="rId4" Type="http://schemas.openxmlformats.org/officeDocument/2006/relationships/image" Target="../media/image50.jpeg"/></Relationships>
</file>

<file path=ppt/slides/_rels/slide7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58.xml"/></Relationships>
</file>

<file path=ppt/slides/_rels/slide7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60.jpeg"/><Relationship Id="rId1" Type="http://schemas.openxmlformats.org/officeDocument/2006/relationships/slideLayout" Target="../slideLayouts/slideLayout59.xml"/><Relationship Id="rId4" Type="http://schemas.openxmlformats.org/officeDocument/2006/relationships/image" Target="../media/image61.jpeg"/></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60.xml"/><Relationship Id="rId5" Type="http://schemas.openxmlformats.org/officeDocument/2006/relationships/image" Target="../media/image65.jpeg"/><Relationship Id="rId4" Type="http://schemas.openxmlformats.org/officeDocument/2006/relationships/image" Target="../media/image6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46.jpeg"/><Relationship Id="rId1" Type="http://schemas.openxmlformats.org/officeDocument/2006/relationships/slideLayout" Target="../slideLayouts/slideLayout69.xml"/><Relationship Id="rId6" Type="http://schemas.openxmlformats.org/officeDocument/2006/relationships/image" Target="../media/image45.jpeg"/><Relationship Id="rId5" Type="http://schemas.openxmlformats.org/officeDocument/2006/relationships/image" Target="../media/image49.jpeg"/><Relationship Id="rId4" Type="http://schemas.openxmlformats.org/officeDocument/2006/relationships/image" Target="../media/image50.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8" Type="http://schemas.openxmlformats.org/officeDocument/2006/relationships/hyperlink" Target="https://www.stocksy.com/" TargetMode="External"/><Relationship Id="rId13" Type="http://schemas.openxmlformats.org/officeDocument/2006/relationships/image" Target="../media/image75.jpeg"/><Relationship Id="rId18" Type="http://schemas.openxmlformats.org/officeDocument/2006/relationships/hyperlink" Target="https://thenounproject.com/" TargetMode="External"/><Relationship Id="rId3" Type="http://schemas.openxmlformats.org/officeDocument/2006/relationships/hyperlink" Target="https://www.123rf.com/" TargetMode="External"/><Relationship Id="rId21" Type="http://schemas.openxmlformats.org/officeDocument/2006/relationships/image" Target="../media/image79.jpeg"/><Relationship Id="rId7" Type="http://schemas.openxmlformats.org/officeDocument/2006/relationships/image" Target="../media/image72.jpeg"/><Relationship Id="rId12" Type="http://schemas.openxmlformats.org/officeDocument/2006/relationships/hyperlink" Target="https://pixabay.com/" TargetMode="External"/><Relationship Id="rId17" Type="http://schemas.openxmlformats.org/officeDocument/2006/relationships/image" Target="../media/image77.png"/><Relationship Id="rId2" Type="http://schemas.openxmlformats.org/officeDocument/2006/relationships/hyperlink" Target="https://assetbank.ath.utk.edu/" TargetMode="External"/><Relationship Id="rId16" Type="http://schemas.openxmlformats.org/officeDocument/2006/relationships/hyperlink" Target="https://search.creativecommons.org/" TargetMode="External"/><Relationship Id="rId20" Type="http://schemas.openxmlformats.org/officeDocument/2006/relationships/hyperlink" Target="https://www.flaticon.com/" TargetMode="External"/><Relationship Id="rId1" Type="http://schemas.openxmlformats.org/officeDocument/2006/relationships/slideLayout" Target="../slideLayouts/slideLayout28.xml"/><Relationship Id="rId6" Type="http://schemas.openxmlformats.org/officeDocument/2006/relationships/hyperlink" Target="https://www.shutterstock.com/home" TargetMode="External"/><Relationship Id="rId11" Type="http://schemas.openxmlformats.org/officeDocument/2006/relationships/image" Target="../media/image74.jpeg"/><Relationship Id="rId5" Type="http://schemas.openxmlformats.org/officeDocument/2006/relationships/image" Target="../media/image71.jpeg"/><Relationship Id="rId15" Type="http://schemas.openxmlformats.org/officeDocument/2006/relationships/image" Target="../media/image76.jpeg"/><Relationship Id="rId10" Type="http://schemas.openxmlformats.org/officeDocument/2006/relationships/hyperlink" Target="https://unsplash.com/" TargetMode="External"/><Relationship Id="rId19" Type="http://schemas.openxmlformats.org/officeDocument/2006/relationships/image" Target="../media/image78.png"/><Relationship Id="rId4" Type="http://schemas.openxmlformats.org/officeDocument/2006/relationships/image" Target="../media/image70.jpg"/><Relationship Id="rId9" Type="http://schemas.openxmlformats.org/officeDocument/2006/relationships/image" Target="../media/image73.jpeg"/><Relationship Id="rId14" Type="http://schemas.openxmlformats.org/officeDocument/2006/relationships/hyperlink" Target="https://www.pexels.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515BC-D8D4-4FC8-88F2-3FF1530E7454}"/>
              </a:ext>
            </a:extLst>
          </p:cNvPr>
          <p:cNvSpPr>
            <a:spLocks noGrp="1"/>
          </p:cNvSpPr>
          <p:nvPr>
            <p:ph type="title"/>
          </p:nvPr>
        </p:nvSpPr>
        <p:spPr/>
        <p:txBody>
          <a:bodyPr>
            <a:noAutofit/>
          </a:bodyPr>
          <a:lstStyle/>
          <a:p>
            <a:r>
              <a:rPr lang="en-US" sz="3600" dirty="0"/>
              <a:t>Digital Twins: A Simulation-Based Realtime Deep Reinforcement Learning Approach for Fighting Wildfires</a:t>
            </a:r>
          </a:p>
        </p:txBody>
      </p:sp>
      <p:sp>
        <p:nvSpPr>
          <p:cNvPr id="4" name="Rectangle 3">
            <a:extLst>
              <a:ext uri="{FF2B5EF4-FFF2-40B4-BE49-F238E27FC236}">
                <a16:creationId xmlns:a16="http://schemas.microsoft.com/office/drawing/2014/main" id="{8DF0776C-6B6A-4F03-844D-1ED39AD123E6}"/>
              </a:ext>
            </a:extLst>
          </p:cNvPr>
          <p:cNvSpPr/>
          <p:nvPr/>
        </p:nvSpPr>
        <p:spPr>
          <a:xfrm>
            <a:off x="12521480" y="520505"/>
            <a:ext cx="3981157" cy="317929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instructions</a:t>
            </a:r>
          </a:p>
        </p:txBody>
      </p:sp>
    </p:spTree>
    <p:extLst>
      <p:ext uri="{BB962C8B-B14F-4D97-AF65-F5344CB8AC3E}">
        <p14:creationId xmlns:p14="http://schemas.microsoft.com/office/powerpoint/2010/main" val="241515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6E7E2-A902-A8EB-3025-DE787AF72DA0}"/>
              </a:ext>
            </a:extLst>
          </p:cNvPr>
          <p:cNvSpPr>
            <a:spLocks noGrp="1"/>
          </p:cNvSpPr>
          <p:nvPr>
            <p:ph type="title"/>
          </p:nvPr>
        </p:nvSpPr>
        <p:spPr/>
        <p:txBody>
          <a:bodyPr/>
          <a:lstStyle/>
          <a:p>
            <a:r>
              <a:rPr lang="en-US" dirty="0"/>
              <a:t>Formulation</a:t>
            </a:r>
          </a:p>
        </p:txBody>
      </p:sp>
      <p:pic>
        <p:nvPicPr>
          <p:cNvPr id="11" name="Picture 10">
            <a:extLst>
              <a:ext uri="{FF2B5EF4-FFF2-40B4-BE49-F238E27FC236}">
                <a16:creationId xmlns:a16="http://schemas.microsoft.com/office/drawing/2014/main" id="{C62928F5-BE48-C493-075B-EBC4313455E3}"/>
              </a:ext>
            </a:extLst>
          </p:cNvPr>
          <p:cNvPicPr>
            <a:picLocks noChangeAspect="1"/>
          </p:cNvPicPr>
          <p:nvPr/>
        </p:nvPicPr>
        <p:blipFill>
          <a:blip r:embed="rId2"/>
          <a:stretch>
            <a:fillRect/>
          </a:stretch>
        </p:blipFill>
        <p:spPr>
          <a:xfrm>
            <a:off x="457200" y="1722748"/>
            <a:ext cx="5165915" cy="3649831"/>
          </a:xfrm>
          <a:prstGeom prst="rect">
            <a:avLst/>
          </a:prstGeom>
        </p:spPr>
      </p:pic>
      <p:pic>
        <p:nvPicPr>
          <p:cNvPr id="12" name="Picture 11">
            <a:extLst>
              <a:ext uri="{FF2B5EF4-FFF2-40B4-BE49-F238E27FC236}">
                <a16:creationId xmlns:a16="http://schemas.microsoft.com/office/drawing/2014/main" id="{3E547B90-B6DE-4BF1-97FF-1C67D1858796}"/>
              </a:ext>
            </a:extLst>
          </p:cNvPr>
          <p:cNvPicPr>
            <a:picLocks noChangeAspect="1"/>
          </p:cNvPicPr>
          <p:nvPr/>
        </p:nvPicPr>
        <p:blipFill>
          <a:blip r:embed="rId3"/>
          <a:stretch>
            <a:fillRect/>
          </a:stretch>
        </p:blipFill>
        <p:spPr>
          <a:xfrm>
            <a:off x="6112108" y="2411026"/>
            <a:ext cx="5771602" cy="2401606"/>
          </a:xfrm>
          <a:prstGeom prst="rect">
            <a:avLst/>
          </a:prstGeom>
        </p:spPr>
      </p:pic>
    </p:spTree>
    <p:extLst>
      <p:ext uri="{BB962C8B-B14F-4D97-AF65-F5344CB8AC3E}">
        <p14:creationId xmlns:p14="http://schemas.microsoft.com/office/powerpoint/2010/main" val="376498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EDBE-1C4F-7A43-405C-465815F2B070}"/>
              </a:ext>
            </a:extLst>
          </p:cNvPr>
          <p:cNvSpPr>
            <a:spLocks noGrp="1"/>
          </p:cNvSpPr>
          <p:nvPr>
            <p:ph type="title"/>
          </p:nvPr>
        </p:nvSpPr>
        <p:spPr/>
        <p:txBody>
          <a:bodyPr/>
          <a:lstStyle/>
          <a:p>
            <a:r>
              <a:rPr lang="en-US" dirty="0" err="1"/>
              <a:t>HeatPoints</a:t>
            </a:r>
            <a:endParaRPr lang="en-US" dirty="0"/>
          </a:p>
        </p:txBody>
      </p:sp>
      <p:pic>
        <p:nvPicPr>
          <p:cNvPr id="8" name="Content Placeholder 7">
            <a:extLst>
              <a:ext uri="{FF2B5EF4-FFF2-40B4-BE49-F238E27FC236}">
                <a16:creationId xmlns:a16="http://schemas.microsoft.com/office/drawing/2014/main" id="{652202DB-E658-49D2-7EDB-425121CD1CBD}"/>
              </a:ext>
            </a:extLst>
          </p:cNvPr>
          <p:cNvPicPr>
            <a:picLocks noGrp="1" noChangeAspect="1"/>
          </p:cNvPicPr>
          <p:nvPr>
            <p:ph sz="quarter" idx="13"/>
          </p:nvPr>
        </p:nvPicPr>
        <p:blipFill>
          <a:blip r:embed="rId2"/>
          <a:stretch>
            <a:fillRect/>
          </a:stretch>
        </p:blipFill>
        <p:spPr>
          <a:xfrm>
            <a:off x="822043" y="2041383"/>
            <a:ext cx="4659220" cy="4057650"/>
          </a:xfrm>
          <a:prstGeom prst="rect">
            <a:avLst/>
          </a:prstGeom>
        </p:spPr>
      </p:pic>
      <p:sp>
        <p:nvSpPr>
          <p:cNvPr id="9" name="TextBox 8">
            <a:extLst>
              <a:ext uri="{FF2B5EF4-FFF2-40B4-BE49-F238E27FC236}">
                <a16:creationId xmlns:a16="http://schemas.microsoft.com/office/drawing/2014/main" id="{D05882C0-3E20-D0F8-B72F-BD3C12D7B2C0}"/>
              </a:ext>
            </a:extLst>
          </p:cNvPr>
          <p:cNvSpPr txBox="1"/>
          <p:nvPr/>
        </p:nvSpPr>
        <p:spPr>
          <a:xfrm>
            <a:off x="457200" y="1419806"/>
            <a:ext cx="5024063" cy="46166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500" dirty="0"/>
              <a:t>Heat </a:t>
            </a:r>
            <a:r>
              <a:rPr lang="en-US" sz="1500" dirty="0" err="1"/>
              <a:t>poitns</a:t>
            </a:r>
            <a:r>
              <a:rPr lang="en-US" sz="1500" dirty="0"/>
              <a:t> represent locations that can either represent a fire event in the future it follow a distribution </a:t>
            </a:r>
          </a:p>
        </p:txBody>
      </p:sp>
      <p:sp>
        <p:nvSpPr>
          <p:cNvPr id="10" name="Title 1">
            <a:extLst>
              <a:ext uri="{FF2B5EF4-FFF2-40B4-BE49-F238E27FC236}">
                <a16:creationId xmlns:a16="http://schemas.microsoft.com/office/drawing/2014/main" id="{EF0962D7-DF02-8CA9-F2EA-A121313BDAD3}"/>
              </a:ext>
            </a:extLst>
          </p:cNvPr>
          <p:cNvSpPr txBox="1">
            <a:spLocks/>
          </p:cNvSpPr>
          <p:nvPr/>
        </p:nvSpPr>
        <p:spPr>
          <a:xfrm>
            <a:off x="6580598" y="193952"/>
            <a:ext cx="3436706" cy="115841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a:t>FireStations</a:t>
            </a:r>
            <a:endParaRPr lang="en-US" dirty="0"/>
          </a:p>
        </p:txBody>
      </p:sp>
      <p:pic>
        <p:nvPicPr>
          <p:cNvPr id="11" name="Content Placeholder 7">
            <a:extLst>
              <a:ext uri="{FF2B5EF4-FFF2-40B4-BE49-F238E27FC236}">
                <a16:creationId xmlns:a16="http://schemas.microsoft.com/office/drawing/2014/main" id="{7160885F-A5CF-3DE6-9DBC-1CF42F8E02DB}"/>
              </a:ext>
            </a:extLst>
          </p:cNvPr>
          <p:cNvPicPr>
            <a:picLocks noChangeAspect="1"/>
          </p:cNvPicPr>
          <p:nvPr/>
        </p:nvPicPr>
        <p:blipFill>
          <a:blip r:embed="rId3"/>
          <a:stretch>
            <a:fillRect/>
          </a:stretch>
        </p:blipFill>
        <p:spPr>
          <a:xfrm>
            <a:off x="6503730" y="1568771"/>
            <a:ext cx="4481056" cy="4057650"/>
          </a:xfrm>
          <a:prstGeom prst="rect">
            <a:avLst/>
          </a:prstGeom>
        </p:spPr>
      </p:pic>
    </p:spTree>
    <p:extLst>
      <p:ext uri="{BB962C8B-B14F-4D97-AF65-F5344CB8AC3E}">
        <p14:creationId xmlns:p14="http://schemas.microsoft.com/office/powerpoint/2010/main" val="193730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7195-28F3-C909-1F09-8464FF1B28FE}"/>
              </a:ext>
            </a:extLst>
          </p:cNvPr>
          <p:cNvSpPr>
            <a:spLocks noGrp="1"/>
          </p:cNvSpPr>
          <p:nvPr>
            <p:ph type="title"/>
          </p:nvPr>
        </p:nvSpPr>
        <p:spPr/>
        <p:txBody>
          <a:bodyPr/>
          <a:lstStyle/>
          <a:p>
            <a:r>
              <a:rPr lang="en-US" dirty="0" err="1"/>
              <a:t>FirePoints</a:t>
            </a:r>
            <a:endParaRPr lang="en-US" dirty="0"/>
          </a:p>
        </p:txBody>
      </p:sp>
      <p:pic>
        <p:nvPicPr>
          <p:cNvPr id="8" name="Content Placeholder 7">
            <a:extLst>
              <a:ext uri="{FF2B5EF4-FFF2-40B4-BE49-F238E27FC236}">
                <a16:creationId xmlns:a16="http://schemas.microsoft.com/office/drawing/2014/main" id="{7644F76F-293E-1564-B523-7591FE112614}"/>
              </a:ext>
            </a:extLst>
          </p:cNvPr>
          <p:cNvPicPr>
            <a:picLocks noGrp="1" noChangeAspect="1"/>
          </p:cNvPicPr>
          <p:nvPr>
            <p:ph sz="quarter" idx="13"/>
          </p:nvPr>
        </p:nvPicPr>
        <p:blipFill>
          <a:blip r:embed="rId2"/>
          <a:stretch>
            <a:fillRect/>
          </a:stretch>
        </p:blipFill>
        <p:spPr>
          <a:xfrm>
            <a:off x="457200" y="1609867"/>
            <a:ext cx="4226250" cy="4057650"/>
          </a:xfrm>
          <a:prstGeom prst="rect">
            <a:avLst/>
          </a:prstGeom>
        </p:spPr>
      </p:pic>
      <p:sp>
        <p:nvSpPr>
          <p:cNvPr id="9" name="Title 1">
            <a:extLst>
              <a:ext uri="{FF2B5EF4-FFF2-40B4-BE49-F238E27FC236}">
                <a16:creationId xmlns:a16="http://schemas.microsoft.com/office/drawing/2014/main" id="{D95690D2-4B4E-04A7-23A8-DA965136E6F4}"/>
              </a:ext>
            </a:extLst>
          </p:cNvPr>
          <p:cNvSpPr txBox="1">
            <a:spLocks/>
          </p:cNvSpPr>
          <p:nvPr/>
        </p:nvSpPr>
        <p:spPr>
          <a:xfrm>
            <a:off x="6096000" y="229458"/>
            <a:ext cx="3345951" cy="1123761"/>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a:t>Resources</a:t>
            </a:r>
            <a:endParaRPr lang="en-US" dirty="0"/>
          </a:p>
        </p:txBody>
      </p:sp>
      <p:pic>
        <p:nvPicPr>
          <p:cNvPr id="10" name="Content Placeholder 3">
            <a:extLst>
              <a:ext uri="{FF2B5EF4-FFF2-40B4-BE49-F238E27FC236}">
                <a16:creationId xmlns:a16="http://schemas.microsoft.com/office/drawing/2014/main" id="{9FE53607-2997-5EE6-7D33-E41531AD216F}"/>
              </a:ext>
            </a:extLst>
          </p:cNvPr>
          <p:cNvPicPr>
            <a:picLocks noChangeAspect="1"/>
          </p:cNvPicPr>
          <p:nvPr/>
        </p:nvPicPr>
        <p:blipFill>
          <a:blip r:embed="rId3"/>
          <a:stretch>
            <a:fillRect/>
          </a:stretch>
        </p:blipFill>
        <p:spPr>
          <a:xfrm>
            <a:off x="6096000" y="1765442"/>
            <a:ext cx="4025900" cy="3746500"/>
          </a:xfrm>
          <a:prstGeom prst="rect">
            <a:avLst/>
          </a:prstGeom>
        </p:spPr>
      </p:pic>
    </p:spTree>
    <p:extLst>
      <p:ext uri="{BB962C8B-B14F-4D97-AF65-F5344CB8AC3E}">
        <p14:creationId xmlns:p14="http://schemas.microsoft.com/office/powerpoint/2010/main" val="41238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A8D4-C94C-D3DD-7CD8-D9BA5A378033}"/>
              </a:ext>
            </a:extLst>
          </p:cNvPr>
          <p:cNvSpPr>
            <a:spLocks noGrp="1"/>
          </p:cNvSpPr>
          <p:nvPr>
            <p:ph type="title"/>
          </p:nvPr>
        </p:nvSpPr>
        <p:spPr>
          <a:xfrm>
            <a:off x="457200" y="228601"/>
            <a:ext cx="4936733" cy="1123761"/>
          </a:xfrm>
        </p:spPr>
        <p:txBody>
          <a:bodyPr>
            <a:normAutofit/>
          </a:bodyPr>
          <a:lstStyle/>
          <a:p>
            <a:r>
              <a:rPr lang="en-US" dirty="0"/>
              <a:t>Pre-Optimization</a:t>
            </a:r>
          </a:p>
        </p:txBody>
      </p:sp>
      <p:pic>
        <p:nvPicPr>
          <p:cNvPr id="7" name="Content Placeholder 6">
            <a:extLst>
              <a:ext uri="{FF2B5EF4-FFF2-40B4-BE49-F238E27FC236}">
                <a16:creationId xmlns:a16="http://schemas.microsoft.com/office/drawing/2014/main" id="{B5AABE4C-D3B4-FD99-61BF-A7FF91998980}"/>
              </a:ext>
            </a:extLst>
          </p:cNvPr>
          <p:cNvPicPr>
            <a:picLocks noGrp="1" noChangeAspect="1"/>
          </p:cNvPicPr>
          <p:nvPr>
            <p:ph sz="quarter" idx="13"/>
          </p:nvPr>
        </p:nvPicPr>
        <p:blipFill>
          <a:blip r:embed="rId4"/>
          <a:stretch>
            <a:fillRect/>
          </a:stretch>
        </p:blipFill>
        <p:spPr>
          <a:xfrm>
            <a:off x="2868917" y="1416618"/>
            <a:ext cx="1973638" cy="1484611"/>
          </a:xfrm>
          <a:prstGeom prst="rect">
            <a:avLst/>
          </a:prstGeom>
        </p:spPr>
      </p:pic>
      <p:pic>
        <p:nvPicPr>
          <p:cNvPr id="8" name="Picture 7">
            <a:extLst>
              <a:ext uri="{FF2B5EF4-FFF2-40B4-BE49-F238E27FC236}">
                <a16:creationId xmlns:a16="http://schemas.microsoft.com/office/drawing/2014/main" id="{8CAD5C1F-DCFF-0F10-1F59-1BE8B8FA2FFC}"/>
              </a:ext>
            </a:extLst>
          </p:cNvPr>
          <p:cNvPicPr>
            <a:picLocks noChangeAspect="1"/>
          </p:cNvPicPr>
          <p:nvPr/>
        </p:nvPicPr>
        <p:blipFill>
          <a:blip r:embed="rId5"/>
          <a:stretch>
            <a:fillRect/>
          </a:stretch>
        </p:blipFill>
        <p:spPr>
          <a:xfrm>
            <a:off x="438365" y="1468237"/>
            <a:ext cx="2289544" cy="1560098"/>
          </a:xfrm>
          <a:prstGeom prst="rect">
            <a:avLst/>
          </a:prstGeom>
        </p:spPr>
      </p:pic>
      <p:pic>
        <p:nvPicPr>
          <p:cNvPr id="9" name="Picture 8">
            <a:extLst>
              <a:ext uri="{FF2B5EF4-FFF2-40B4-BE49-F238E27FC236}">
                <a16:creationId xmlns:a16="http://schemas.microsoft.com/office/drawing/2014/main" id="{E85948BF-C0F2-2BE8-83B1-C4138D825E48}"/>
              </a:ext>
            </a:extLst>
          </p:cNvPr>
          <p:cNvPicPr>
            <a:picLocks noChangeAspect="1"/>
          </p:cNvPicPr>
          <p:nvPr/>
        </p:nvPicPr>
        <p:blipFill>
          <a:blip r:embed="rId6"/>
          <a:stretch>
            <a:fillRect/>
          </a:stretch>
        </p:blipFill>
        <p:spPr>
          <a:xfrm>
            <a:off x="801274" y="3384636"/>
            <a:ext cx="3683000" cy="977900"/>
          </a:xfrm>
          <a:prstGeom prst="rect">
            <a:avLst/>
          </a:prstGeom>
        </p:spPr>
      </p:pic>
      <p:sp>
        <p:nvSpPr>
          <p:cNvPr id="10" name="Title 1">
            <a:extLst>
              <a:ext uri="{FF2B5EF4-FFF2-40B4-BE49-F238E27FC236}">
                <a16:creationId xmlns:a16="http://schemas.microsoft.com/office/drawing/2014/main" id="{35FE64A9-5742-2D24-572B-1B59A5ABEBED}"/>
              </a:ext>
            </a:extLst>
          </p:cNvPr>
          <p:cNvSpPr txBox="1">
            <a:spLocks/>
          </p:cNvSpPr>
          <p:nvPr/>
        </p:nvSpPr>
        <p:spPr>
          <a:xfrm>
            <a:off x="174407" y="4498728"/>
            <a:ext cx="4936733" cy="1123761"/>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dirty="0"/>
              <a:t>Post-Optimization</a:t>
            </a:r>
          </a:p>
        </p:txBody>
      </p:sp>
      <p:pic>
        <p:nvPicPr>
          <p:cNvPr id="11" name="2023-12-07 10-12-43.mp4">
            <a:hlinkClick r:id="" action="ppaction://media"/>
            <a:extLst>
              <a:ext uri="{FF2B5EF4-FFF2-40B4-BE49-F238E27FC236}">
                <a16:creationId xmlns:a16="http://schemas.microsoft.com/office/drawing/2014/main" id="{83A5F6D7-3297-3ECE-EBB3-F3AD672ED47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12084" y="1352182"/>
            <a:ext cx="6808293" cy="3829665"/>
          </a:xfrm>
          <a:prstGeom prst="rect">
            <a:avLst/>
          </a:prstGeom>
        </p:spPr>
      </p:pic>
    </p:spTree>
    <p:extLst>
      <p:ext uri="{BB962C8B-B14F-4D97-AF65-F5344CB8AC3E}">
        <p14:creationId xmlns:p14="http://schemas.microsoft.com/office/powerpoint/2010/main" val="55793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8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396E9-70CC-B8BD-34E5-E14CF6FC194A}"/>
              </a:ext>
            </a:extLst>
          </p:cNvPr>
          <p:cNvSpPr>
            <a:spLocks noGrp="1"/>
          </p:cNvSpPr>
          <p:nvPr>
            <p:ph type="title"/>
          </p:nvPr>
        </p:nvSpPr>
        <p:spPr>
          <a:xfrm>
            <a:off x="529119" y="2786866"/>
            <a:ext cx="11277600" cy="1123761"/>
          </a:xfrm>
        </p:spPr>
        <p:txBody>
          <a:bodyPr/>
          <a:lstStyle/>
          <a:p>
            <a:r>
              <a:rPr lang="en-US" dirty="0"/>
              <a:t>STAGE TWO</a:t>
            </a:r>
          </a:p>
        </p:txBody>
      </p:sp>
    </p:spTree>
    <p:extLst>
      <p:ext uri="{BB962C8B-B14F-4D97-AF65-F5344CB8AC3E}">
        <p14:creationId xmlns:p14="http://schemas.microsoft.com/office/powerpoint/2010/main" val="296591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34DA-8BC5-4BFC-57FC-BB6643D5458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C3DFF95-477D-4DA3-1343-65CD609AACDE}"/>
              </a:ext>
            </a:extLst>
          </p:cNvPr>
          <p:cNvSpPr>
            <a:spLocks noGrp="1"/>
          </p:cNvSpPr>
          <p:nvPr>
            <p:ph sz="quarter" idx="13"/>
          </p:nvPr>
        </p:nvSpPr>
        <p:spPr>
          <a:xfrm>
            <a:off x="457200" y="1825625"/>
            <a:ext cx="11277600" cy="4057463"/>
          </a:xfrm>
        </p:spPr>
        <p:txBody>
          <a:bodyPr>
            <a:normAutofit/>
          </a:bodyPr>
          <a:lstStyle/>
          <a:p>
            <a:r>
              <a:rPr lang="en-US" sz="2400" b="1" i="0" dirty="0">
                <a:solidFill>
                  <a:srgbClr val="333333"/>
                </a:solidFill>
                <a:effectLst/>
                <a:latin typeface="Open Sans" panose="020B0606030504020204" pitchFamily="34" charset="0"/>
              </a:rPr>
              <a:t>Distributed Deep Reinforcement Learning for Fighting Forest Fires with a Network of Aerial Robots </a:t>
            </a:r>
            <a:r>
              <a:rPr lang="en-US" sz="2400" dirty="0"/>
              <a:t>Ravi N. </a:t>
            </a:r>
            <a:r>
              <a:rPr lang="en-US" sz="2400" dirty="0" err="1"/>
              <a:t>Haksar</a:t>
            </a:r>
            <a:r>
              <a:rPr lang="en-US" sz="2400" dirty="0"/>
              <a:t> and Mac </a:t>
            </a:r>
            <a:r>
              <a:rPr lang="en-US" sz="2400" dirty="0" err="1"/>
              <a:t>Schwager</a:t>
            </a:r>
            <a:r>
              <a:rPr lang="en-US" sz="2400" dirty="0"/>
              <a:t>. 2018. Distributed Deep Reinforcement Learning for Fighting Forest Fires with a Network of Aerial Robots. In 2018 IEEE/RSJ International Conference on Intelligent Robots and Systems (IROS). IEEE Press, 1067–1074. </a:t>
            </a:r>
            <a:r>
              <a:rPr lang="en-US" sz="2400" dirty="0">
                <a:hlinkClick r:id="rId2"/>
              </a:rPr>
              <a:t>https://doi.org/10.1109/IROS.2018.8593539</a:t>
            </a:r>
            <a:endParaRPr lang="en-US" sz="2400" dirty="0"/>
          </a:p>
          <a:p>
            <a:r>
              <a:rPr lang="en-US" sz="2400" b="1" dirty="0">
                <a:solidFill>
                  <a:srgbClr val="333333"/>
                </a:solidFill>
                <a:latin typeface="Open Sans" panose="020B0606030504020204" pitchFamily="34" charset="0"/>
              </a:rPr>
              <a:t>Deep reinforcement learning for conservation decisions </a:t>
            </a:r>
            <a:r>
              <a:rPr lang="en-US" sz="2400" dirty="0" err="1"/>
              <a:t>Lapeyrolerie</a:t>
            </a:r>
            <a:r>
              <a:rPr lang="en-US" sz="2400" dirty="0"/>
              <a:t>, M., Chapman, M. S., Norman, K. E. A., &amp; Boettiger, C. (2022). Deep reinforcement learning for conservation decisions. Methods in Ecology and Evolution, 13, 2649–2662. </a:t>
            </a:r>
            <a:r>
              <a:rPr lang="en-US" sz="2400" dirty="0">
                <a:hlinkClick r:id="rId3">
                  <a:extLst>
                    <a:ext uri="{A12FA001-AC4F-418D-AE19-62706E023703}">
                      <ahyp:hlinkClr xmlns:ahyp="http://schemas.microsoft.com/office/drawing/2018/hyperlinkcolor" val="tx"/>
                    </a:ext>
                  </a:extLst>
                </a:hlinkClick>
              </a:rPr>
              <a:t>https://doi.org/10.1111/2041-210X.13954</a:t>
            </a:r>
            <a:endParaRPr lang="en-US" sz="2400" dirty="0"/>
          </a:p>
        </p:txBody>
      </p:sp>
    </p:spTree>
    <p:extLst>
      <p:ext uri="{BB962C8B-B14F-4D97-AF65-F5344CB8AC3E}">
        <p14:creationId xmlns:p14="http://schemas.microsoft.com/office/powerpoint/2010/main" val="34124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Objective</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normAutofit/>
          </a:bodyPr>
          <a:lstStyle/>
          <a:p>
            <a:r>
              <a:rPr lang="en-US" sz="2400" dirty="0">
                <a:solidFill>
                  <a:schemeClr val="tx2"/>
                </a:solidFill>
                <a:latin typeface="Söhne"/>
              </a:rPr>
              <a:t>Pioneer has an innovative approach to advancing wildfire management through the integration of digital twins, simulation techniques, and deep reinforcement learning. </a:t>
            </a:r>
          </a:p>
          <a:p>
            <a:r>
              <a:rPr lang="en-US" sz="2400" dirty="0">
                <a:solidFill>
                  <a:schemeClr val="tx2"/>
                </a:solidFill>
                <a:latin typeface="Söhne"/>
              </a:rPr>
              <a:t>The research will explore the application of deep reinforcement learning algorithms to dynamically optimize firefighting strategies.</a:t>
            </a:r>
          </a:p>
          <a:p>
            <a:r>
              <a:rPr lang="en-US" sz="2400" dirty="0">
                <a:solidFill>
                  <a:schemeClr val="tx2"/>
                </a:solidFill>
                <a:latin typeface="Söhne"/>
              </a:rPr>
              <a:t>Train an agent capable of making decisions in real-time to control and mitigate the effects of wildfires. This agent will be required to properly allocate resources while minimizing the impact of the wildfires on a limited-resource environment.</a:t>
            </a:r>
          </a:p>
          <a:p>
            <a:r>
              <a:rPr lang="en-US" sz="2400" dirty="0">
                <a:solidFill>
                  <a:schemeClr val="tx2"/>
                </a:solidFill>
                <a:latin typeface="Söhne"/>
              </a:rPr>
              <a:t>The final goal is to enhance emergency response capabilities by providing insights to firefighting teams, minimizing response times, and improving the efficient utilization of resources.</a:t>
            </a:r>
          </a:p>
          <a:p>
            <a:endParaRPr lang="en-US" sz="2400" dirty="0">
              <a:solidFill>
                <a:schemeClr val="tx2"/>
              </a:solidFill>
              <a:latin typeface="Söhne"/>
            </a:endParaRPr>
          </a:p>
        </p:txBody>
      </p:sp>
    </p:spTree>
    <p:extLst>
      <p:ext uri="{BB962C8B-B14F-4D97-AF65-F5344CB8AC3E}">
        <p14:creationId xmlns:p14="http://schemas.microsoft.com/office/powerpoint/2010/main" val="24733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74B9-D3AC-2C30-FC70-5D1EE0248902}"/>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C6EAED03-ED75-DEF6-8DAB-A6EE94CFF2DA}"/>
              </a:ext>
            </a:extLst>
          </p:cNvPr>
          <p:cNvSpPr>
            <a:spLocks noGrp="1"/>
          </p:cNvSpPr>
          <p:nvPr>
            <p:ph sz="quarter" idx="13"/>
          </p:nvPr>
        </p:nvSpPr>
        <p:spPr/>
        <p:txBody>
          <a:bodyPr>
            <a:normAutofit lnSpcReduction="10000"/>
          </a:bodyPr>
          <a:lstStyle/>
          <a:p>
            <a:r>
              <a:rPr lang="en-US" sz="2400" dirty="0">
                <a:solidFill>
                  <a:schemeClr val="tx2"/>
                </a:solidFill>
                <a:latin typeface="Söhne"/>
              </a:rPr>
              <a:t>critical challenge is the limited effectiveness of traditional strategies in rapidly evolving and dynamic fire scenarios. Conventional approaches often struggle to adapt to the unpredictable nature of wildfires, leading to suboptimal resource allocation, delayed decision-making, and increased environmental impact</a:t>
            </a:r>
          </a:p>
          <a:p>
            <a:r>
              <a:rPr lang="en-US" sz="2400" dirty="0">
                <a:solidFill>
                  <a:schemeClr val="tx2"/>
                </a:solidFill>
                <a:latin typeface="Söhne"/>
              </a:rPr>
              <a:t>Additionally, the lack of real-time decision support systems hampers the ability of firefighting teams to respond swiftly and effectively</a:t>
            </a:r>
          </a:p>
          <a:p>
            <a:r>
              <a:rPr lang="en-US" sz="2400" dirty="0">
                <a:solidFill>
                  <a:schemeClr val="tx2"/>
                </a:solidFill>
                <a:latin typeface="Söhne"/>
              </a:rPr>
              <a:t>Develop an innovative solution that seamlessly integrates digital twins, simulation-based methodologies, and real-time deep reinforcement learning to address the shortcomings of existing wildfire management approaches. This solution aims to provide actionable insights, improve resource utilization, and minimize the environmental impact of firefighting operations, ultimately contributing to a more adaptive and proactive wildfire management paradigm</a:t>
            </a:r>
          </a:p>
        </p:txBody>
      </p:sp>
    </p:spTree>
    <p:extLst>
      <p:ext uri="{BB962C8B-B14F-4D97-AF65-F5344CB8AC3E}">
        <p14:creationId xmlns:p14="http://schemas.microsoft.com/office/powerpoint/2010/main" val="357177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3293-C2CE-9429-733C-8FCBECCF36CF}"/>
              </a:ext>
            </a:extLst>
          </p:cNvPr>
          <p:cNvSpPr>
            <a:spLocks noGrp="1"/>
          </p:cNvSpPr>
          <p:nvPr>
            <p:ph type="title"/>
          </p:nvPr>
        </p:nvSpPr>
        <p:spPr/>
        <p:txBody>
          <a:bodyPr/>
          <a:lstStyle/>
          <a:p>
            <a:r>
              <a:rPr lang="en-US" b="1" i="0" dirty="0">
                <a:solidFill>
                  <a:srgbClr val="111827"/>
                </a:solidFill>
                <a:effectLst/>
                <a:latin typeface="Charter" panose="02040503050506020203" pitchFamily="18" charset="0"/>
              </a:rPr>
              <a:t>Advantage Actor Critic (A2C)</a:t>
            </a:r>
            <a:endParaRPr lang="en-US" dirty="0"/>
          </a:p>
        </p:txBody>
      </p:sp>
      <p:sp>
        <p:nvSpPr>
          <p:cNvPr id="3" name="Content Placeholder 2">
            <a:extLst>
              <a:ext uri="{FF2B5EF4-FFF2-40B4-BE49-F238E27FC236}">
                <a16:creationId xmlns:a16="http://schemas.microsoft.com/office/drawing/2014/main" id="{77E23614-B979-B9D8-62F2-B8A9B2D311F3}"/>
              </a:ext>
            </a:extLst>
          </p:cNvPr>
          <p:cNvSpPr>
            <a:spLocks noGrp="1"/>
          </p:cNvSpPr>
          <p:nvPr>
            <p:ph sz="quarter" idx="13"/>
          </p:nvPr>
        </p:nvSpPr>
        <p:spPr/>
        <p:txBody>
          <a:bodyPr/>
          <a:lstStyle/>
          <a:p>
            <a:pPr algn="l">
              <a:buFont typeface="+mj-lt"/>
              <a:buAutoNum type="arabicPeriod"/>
            </a:pPr>
            <a:r>
              <a:rPr lang="en-US" b="0" i="0" dirty="0">
                <a:solidFill>
                  <a:srgbClr val="242424"/>
                </a:solidFill>
                <a:effectLst/>
                <a:latin typeface="source-serif-pro"/>
              </a:rPr>
              <a:t>The “Critic” estimates the value function. This could be the action-value (the </a:t>
            </a:r>
            <a:r>
              <a:rPr lang="en-US" b="0" i="1" dirty="0">
                <a:solidFill>
                  <a:srgbClr val="242424"/>
                </a:solidFill>
                <a:effectLst/>
                <a:latin typeface="source-serif-pro"/>
              </a:rPr>
              <a:t>Q value</a:t>
            </a:r>
            <a:r>
              <a:rPr lang="en-US" b="0" i="0" dirty="0">
                <a:solidFill>
                  <a:srgbClr val="242424"/>
                </a:solidFill>
                <a:effectLst/>
                <a:latin typeface="source-serif-pro"/>
              </a:rPr>
              <a:t>) or state value (the</a:t>
            </a:r>
            <a:r>
              <a:rPr lang="en-US" b="0" i="1" dirty="0">
                <a:solidFill>
                  <a:srgbClr val="242424"/>
                </a:solidFill>
                <a:effectLst/>
                <a:latin typeface="source-serif-pro"/>
              </a:rPr>
              <a:t> V value</a:t>
            </a:r>
            <a:r>
              <a:rPr lang="en-US" b="0" i="0" dirty="0">
                <a:solidFill>
                  <a:srgbClr val="242424"/>
                </a:solidFill>
                <a:effectLst/>
                <a:latin typeface="source-serif-pro"/>
              </a:rPr>
              <a:t>).</a:t>
            </a:r>
          </a:p>
          <a:p>
            <a:pPr algn="l">
              <a:buFont typeface="+mj-lt"/>
              <a:buAutoNum type="arabicPeriod"/>
            </a:pPr>
            <a:r>
              <a:rPr lang="en-US" b="0" i="0" dirty="0">
                <a:solidFill>
                  <a:srgbClr val="242424"/>
                </a:solidFill>
                <a:effectLst/>
                <a:latin typeface="source-serif-pro"/>
              </a:rPr>
              <a:t>The “Actor” updates the policy distribution in the direction suggested by the Critic (such as with policy gradients).</a:t>
            </a:r>
          </a:p>
          <a:p>
            <a:endParaRPr lang="en-US" dirty="0"/>
          </a:p>
        </p:txBody>
      </p:sp>
      <p:pic>
        <p:nvPicPr>
          <p:cNvPr id="10242" name="Picture 2" descr="Step 1 Actor Critic">
            <a:extLst>
              <a:ext uri="{FF2B5EF4-FFF2-40B4-BE49-F238E27FC236}">
                <a16:creationId xmlns:a16="http://schemas.microsoft.com/office/drawing/2014/main" id="{115A60AB-61A8-BBB6-A11C-BD29F76A97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47" t="30409" r="13026" b="21170"/>
          <a:stretch/>
        </p:blipFill>
        <p:spPr bwMode="auto">
          <a:xfrm>
            <a:off x="6096000" y="3647768"/>
            <a:ext cx="5101157" cy="178067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he idea behind Actor-Critics and how A2C and A3C improve them | AI Summer">
            <a:extLst>
              <a:ext uri="{FF2B5EF4-FFF2-40B4-BE49-F238E27FC236}">
                <a16:creationId xmlns:a16="http://schemas.microsoft.com/office/drawing/2014/main" id="{DAAAFC3C-9ED9-CFB7-64BE-86532213A2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7" t="21561" r="8362" b="2926"/>
          <a:stretch/>
        </p:blipFill>
        <p:spPr bwMode="auto">
          <a:xfrm>
            <a:off x="1450258" y="3447965"/>
            <a:ext cx="3652684" cy="2435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26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D07F-CCC1-AF5C-E4D6-1AD2C8D505B9}"/>
              </a:ext>
            </a:extLst>
          </p:cNvPr>
          <p:cNvSpPr>
            <a:spLocks noGrp="1"/>
          </p:cNvSpPr>
          <p:nvPr>
            <p:ph type="title"/>
          </p:nvPr>
        </p:nvSpPr>
        <p:spPr/>
        <p:txBody>
          <a:bodyPr/>
          <a:lstStyle/>
          <a:p>
            <a:r>
              <a:rPr lang="en-US" dirty="0"/>
              <a:t>Parameters</a:t>
            </a:r>
          </a:p>
        </p:txBody>
      </p:sp>
      <p:sp>
        <p:nvSpPr>
          <p:cNvPr id="4" name="Rounded Rectangle 3">
            <a:extLst>
              <a:ext uri="{FF2B5EF4-FFF2-40B4-BE49-F238E27FC236}">
                <a16:creationId xmlns:a16="http://schemas.microsoft.com/office/drawing/2014/main" id="{1633D10A-0633-1F84-B1ED-D140A8C9CA2E}"/>
              </a:ext>
            </a:extLst>
          </p:cNvPr>
          <p:cNvSpPr/>
          <p:nvPr/>
        </p:nvSpPr>
        <p:spPr>
          <a:xfrm>
            <a:off x="1047963" y="1551399"/>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EPISODES=500</a:t>
            </a:r>
            <a:endParaRPr lang="en-US" dirty="0"/>
          </a:p>
        </p:txBody>
      </p:sp>
      <p:sp>
        <p:nvSpPr>
          <p:cNvPr id="5" name="Rounded Rectangle 4">
            <a:extLst>
              <a:ext uri="{FF2B5EF4-FFF2-40B4-BE49-F238E27FC236}">
                <a16:creationId xmlns:a16="http://schemas.microsoft.com/office/drawing/2014/main" id="{6A7EBDDD-F135-ACBF-52D4-77143CCE0A2D}"/>
              </a:ext>
            </a:extLst>
          </p:cNvPr>
          <p:cNvSpPr/>
          <p:nvPr/>
        </p:nvSpPr>
        <p:spPr>
          <a:xfrm>
            <a:off x="1047963" y="1910856"/>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DISCOUNT_FACTOR=1.0</a:t>
            </a:r>
            <a:endParaRPr lang="en-US" dirty="0"/>
          </a:p>
        </p:txBody>
      </p:sp>
      <p:sp>
        <p:nvSpPr>
          <p:cNvPr id="6" name="Rectangle 5">
            <a:extLst>
              <a:ext uri="{FF2B5EF4-FFF2-40B4-BE49-F238E27FC236}">
                <a16:creationId xmlns:a16="http://schemas.microsoft.com/office/drawing/2014/main" id="{A85B0ABD-F818-2FAA-A6FF-6789F8DBA30E}"/>
              </a:ext>
            </a:extLst>
          </p:cNvPr>
          <p:cNvSpPr/>
          <p:nvPr/>
        </p:nvSpPr>
        <p:spPr>
          <a:xfrm>
            <a:off x="1047963"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Rectangle 6">
            <a:extLst>
              <a:ext uri="{FF2B5EF4-FFF2-40B4-BE49-F238E27FC236}">
                <a16:creationId xmlns:a16="http://schemas.microsoft.com/office/drawing/2014/main" id="{34CAB122-C2A0-4957-F43F-B99E003BF61A}"/>
              </a:ext>
            </a:extLst>
          </p:cNvPr>
          <p:cNvSpPr/>
          <p:nvPr/>
        </p:nvSpPr>
        <p:spPr>
          <a:xfrm>
            <a:off x="2355395"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Rectangle 7">
            <a:extLst>
              <a:ext uri="{FF2B5EF4-FFF2-40B4-BE49-F238E27FC236}">
                <a16:creationId xmlns:a16="http://schemas.microsoft.com/office/drawing/2014/main" id="{F7C70D74-D825-3EDC-8E66-9A75E838BF42}"/>
              </a:ext>
            </a:extLst>
          </p:cNvPr>
          <p:cNvSpPr/>
          <p:nvPr/>
        </p:nvSpPr>
        <p:spPr>
          <a:xfrm>
            <a:off x="3662827"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3548D484-BEE2-7945-042E-49858D6EA32D}"/>
              </a:ext>
            </a:extLst>
          </p:cNvPr>
          <p:cNvSpPr/>
          <p:nvPr/>
        </p:nvSpPr>
        <p:spPr>
          <a:xfrm>
            <a:off x="4970259"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TextBox 10">
            <a:extLst>
              <a:ext uri="{FF2B5EF4-FFF2-40B4-BE49-F238E27FC236}">
                <a16:creationId xmlns:a16="http://schemas.microsoft.com/office/drawing/2014/main" id="{67EAB261-D8F1-3C07-102A-6F106FF17B25}"/>
              </a:ext>
            </a:extLst>
          </p:cNvPr>
          <p:cNvSpPr txBox="1"/>
          <p:nvPr/>
        </p:nvSpPr>
        <p:spPr>
          <a:xfrm>
            <a:off x="6360696" y="2577632"/>
            <a:ext cx="1294184" cy="369332"/>
          </a:xfrm>
          <a:prstGeom prst="rect">
            <a:avLst/>
          </a:prstGeom>
          <a:noFill/>
        </p:spPr>
        <p:txBody>
          <a:bodyPr wrap="square">
            <a:spAutoFit/>
          </a:bodyPr>
          <a:lstStyle/>
          <a:p>
            <a:pPr algn="ctr"/>
            <a:r>
              <a:rPr lang="en-US" b="1" dirty="0">
                <a:latin typeface="Söhne"/>
              </a:rPr>
              <a:t>Fire Events</a:t>
            </a:r>
            <a:endParaRPr lang="en-US" dirty="0"/>
          </a:p>
        </p:txBody>
      </p:sp>
      <p:sp>
        <p:nvSpPr>
          <p:cNvPr id="12" name="TextBox 11">
            <a:extLst>
              <a:ext uri="{FF2B5EF4-FFF2-40B4-BE49-F238E27FC236}">
                <a16:creationId xmlns:a16="http://schemas.microsoft.com/office/drawing/2014/main" id="{F31C25E2-37D9-A14F-2789-7D6102EBABD4}"/>
              </a:ext>
            </a:extLst>
          </p:cNvPr>
          <p:cNvSpPr txBox="1"/>
          <p:nvPr/>
        </p:nvSpPr>
        <p:spPr>
          <a:xfrm>
            <a:off x="6360696" y="3157722"/>
            <a:ext cx="745960" cy="369332"/>
          </a:xfrm>
          <a:prstGeom prst="rect">
            <a:avLst/>
          </a:prstGeom>
          <a:noFill/>
        </p:spPr>
        <p:txBody>
          <a:bodyPr wrap="square">
            <a:spAutoFit/>
          </a:bodyPr>
          <a:lstStyle/>
          <a:p>
            <a:pPr algn="ctr"/>
            <a:r>
              <a:rPr lang="en-US" b="1" dirty="0">
                <a:latin typeface="Söhne"/>
              </a:rPr>
              <a:t>Plans</a:t>
            </a:r>
            <a:endParaRPr lang="en-US" dirty="0"/>
          </a:p>
        </p:txBody>
      </p:sp>
      <p:sp>
        <p:nvSpPr>
          <p:cNvPr id="13" name="Rectangle 12">
            <a:extLst>
              <a:ext uri="{FF2B5EF4-FFF2-40B4-BE49-F238E27FC236}">
                <a16:creationId xmlns:a16="http://schemas.microsoft.com/office/drawing/2014/main" id="{1C18D441-8107-D945-C251-5BF7E57147B8}"/>
              </a:ext>
            </a:extLst>
          </p:cNvPr>
          <p:cNvSpPr/>
          <p:nvPr/>
        </p:nvSpPr>
        <p:spPr>
          <a:xfrm>
            <a:off x="1047964" y="3206213"/>
            <a:ext cx="2358190"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it off</a:t>
            </a:r>
          </a:p>
        </p:txBody>
      </p:sp>
      <p:sp>
        <p:nvSpPr>
          <p:cNvPr id="14" name="Rectangle 13">
            <a:extLst>
              <a:ext uri="{FF2B5EF4-FFF2-40B4-BE49-F238E27FC236}">
                <a16:creationId xmlns:a16="http://schemas.microsoft.com/office/drawing/2014/main" id="{0F9DE815-0195-EF29-6AB1-3D3DC81BAB84}"/>
              </a:ext>
            </a:extLst>
          </p:cNvPr>
          <p:cNvSpPr/>
          <p:nvPr/>
        </p:nvSpPr>
        <p:spPr>
          <a:xfrm>
            <a:off x="3662827" y="3218608"/>
            <a:ext cx="2441196"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 it burn</a:t>
            </a:r>
          </a:p>
        </p:txBody>
      </p:sp>
      <p:sp>
        <p:nvSpPr>
          <p:cNvPr id="15" name="Rounded Rectangle 14">
            <a:extLst>
              <a:ext uri="{FF2B5EF4-FFF2-40B4-BE49-F238E27FC236}">
                <a16:creationId xmlns:a16="http://schemas.microsoft.com/office/drawing/2014/main" id="{9F28D27F-0090-CD5D-491A-6E0077BD3276}"/>
              </a:ext>
            </a:extLst>
          </p:cNvPr>
          <p:cNvSpPr/>
          <p:nvPr/>
        </p:nvSpPr>
        <p:spPr>
          <a:xfrm>
            <a:off x="1047962" y="3682931"/>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HORIZON</a:t>
            </a:r>
            <a:r>
              <a:rPr lang="en-US" b="1" i="0" dirty="0">
                <a:effectLst/>
                <a:latin typeface="Söhne"/>
              </a:rPr>
              <a:t> = 20</a:t>
            </a:r>
            <a:endParaRPr lang="en-US" dirty="0"/>
          </a:p>
        </p:txBody>
      </p:sp>
      <p:sp>
        <p:nvSpPr>
          <p:cNvPr id="16" name="Rounded Rectangle 15">
            <a:extLst>
              <a:ext uri="{FF2B5EF4-FFF2-40B4-BE49-F238E27FC236}">
                <a16:creationId xmlns:a16="http://schemas.microsoft.com/office/drawing/2014/main" id="{B23FCF44-CE2D-BA64-4C55-B4B106EDE481}"/>
              </a:ext>
            </a:extLst>
          </p:cNvPr>
          <p:cNvSpPr/>
          <p:nvPr/>
        </p:nvSpPr>
        <p:spPr>
          <a:xfrm>
            <a:off x="1047962" y="4111158"/>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SUCCESS_PROBABILITY = [0.0, 0.5, 0.9]</a:t>
            </a:r>
            <a:endParaRPr lang="en-US" dirty="0"/>
          </a:p>
        </p:txBody>
      </p:sp>
      <p:sp>
        <p:nvSpPr>
          <p:cNvPr id="17" name="Rounded Rectangle 16">
            <a:extLst>
              <a:ext uri="{FF2B5EF4-FFF2-40B4-BE49-F238E27FC236}">
                <a16:creationId xmlns:a16="http://schemas.microsoft.com/office/drawing/2014/main" id="{4EF1B604-BB4A-7E64-AF71-2F7A84473EBD}"/>
              </a:ext>
            </a:extLst>
          </p:cNvPr>
          <p:cNvSpPr/>
          <p:nvPr/>
        </p:nvSpPr>
        <p:spPr>
          <a:xfrm>
            <a:off x="1047961" y="4582374"/>
            <a:ext cx="3748629" cy="13361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DEGRADATION_PROBABILITY (MATRIX)</a:t>
            </a:r>
            <a:endParaRPr lang="en-US" dirty="0"/>
          </a:p>
        </p:txBody>
      </p:sp>
      <p:sp>
        <p:nvSpPr>
          <p:cNvPr id="18" name="Rounded Rectangle 17">
            <a:extLst>
              <a:ext uri="{FF2B5EF4-FFF2-40B4-BE49-F238E27FC236}">
                <a16:creationId xmlns:a16="http://schemas.microsoft.com/office/drawing/2014/main" id="{DA8DDD8C-BD33-9872-2A14-AC3F28958A67}"/>
              </a:ext>
            </a:extLst>
          </p:cNvPr>
          <p:cNvSpPr/>
          <p:nvPr/>
        </p:nvSpPr>
        <p:spPr>
          <a:xfrm>
            <a:off x="4970260" y="4562043"/>
            <a:ext cx="6387550" cy="416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C_REWARDS</a:t>
            </a:r>
            <a:endParaRPr lang="en-US" dirty="0"/>
          </a:p>
        </p:txBody>
      </p:sp>
      <p:sp>
        <p:nvSpPr>
          <p:cNvPr id="19" name="Rounded Rectangle 18">
            <a:extLst>
              <a:ext uri="{FF2B5EF4-FFF2-40B4-BE49-F238E27FC236}">
                <a16:creationId xmlns:a16="http://schemas.microsoft.com/office/drawing/2014/main" id="{56D9D4E2-53DF-4273-1284-A442947AD195}"/>
              </a:ext>
            </a:extLst>
          </p:cNvPr>
          <p:cNvSpPr/>
          <p:nvPr/>
        </p:nvSpPr>
        <p:spPr>
          <a:xfrm>
            <a:off x="4963639" y="5086163"/>
            <a:ext cx="6387550" cy="416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C_OPERATING</a:t>
            </a:r>
            <a:endParaRPr lang="en-US" dirty="0"/>
          </a:p>
        </p:txBody>
      </p:sp>
      <p:sp>
        <p:nvSpPr>
          <p:cNvPr id="20" name="Rounded Rectangle 19">
            <a:extLst>
              <a:ext uri="{FF2B5EF4-FFF2-40B4-BE49-F238E27FC236}">
                <a16:creationId xmlns:a16="http://schemas.microsoft.com/office/drawing/2014/main" id="{8CFCCB05-5B9C-59AC-B9FD-B58E138E8C5D}"/>
              </a:ext>
            </a:extLst>
          </p:cNvPr>
          <p:cNvSpPr/>
          <p:nvPr/>
        </p:nvSpPr>
        <p:spPr>
          <a:xfrm>
            <a:off x="4970260" y="5582259"/>
            <a:ext cx="6387550" cy="416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C_PUTOFF</a:t>
            </a:r>
            <a:endParaRPr lang="en-US" dirty="0"/>
          </a:p>
        </p:txBody>
      </p:sp>
    </p:spTree>
    <p:extLst>
      <p:ext uri="{BB962C8B-B14F-4D97-AF65-F5344CB8AC3E}">
        <p14:creationId xmlns:p14="http://schemas.microsoft.com/office/powerpoint/2010/main" val="267917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396E9-70CC-B8BD-34E5-E14CF6FC194A}"/>
              </a:ext>
            </a:extLst>
          </p:cNvPr>
          <p:cNvSpPr>
            <a:spLocks noGrp="1"/>
          </p:cNvSpPr>
          <p:nvPr>
            <p:ph type="title"/>
          </p:nvPr>
        </p:nvSpPr>
        <p:spPr>
          <a:xfrm>
            <a:off x="529119" y="2786866"/>
            <a:ext cx="11277600" cy="1123761"/>
          </a:xfrm>
        </p:spPr>
        <p:txBody>
          <a:bodyPr/>
          <a:lstStyle/>
          <a:p>
            <a:r>
              <a:rPr lang="en-US" dirty="0"/>
              <a:t>INITIAL WORK</a:t>
            </a:r>
          </a:p>
        </p:txBody>
      </p:sp>
    </p:spTree>
    <p:extLst>
      <p:ext uri="{BB962C8B-B14F-4D97-AF65-F5344CB8AC3E}">
        <p14:creationId xmlns:p14="http://schemas.microsoft.com/office/powerpoint/2010/main" val="414419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8839-E46F-9BEF-35D8-BFAA81FD05BA}"/>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B475271E-C08B-B80B-87BF-7803C04AC12B}"/>
              </a:ext>
            </a:extLst>
          </p:cNvPr>
          <p:cNvSpPr>
            <a:spLocks noGrp="1"/>
          </p:cNvSpPr>
          <p:nvPr>
            <p:ph sz="quarter" idx="13"/>
          </p:nvPr>
        </p:nvSpPr>
        <p:spPr>
          <a:xfrm>
            <a:off x="457200" y="1584994"/>
            <a:ext cx="11277600" cy="4057463"/>
          </a:xfrm>
        </p:spPr>
        <p:txBody>
          <a:bodyPr>
            <a:normAutofit fontScale="92500" lnSpcReduction="20000"/>
          </a:bodyPr>
          <a:lstStyle/>
          <a:p>
            <a:r>
              <a:rPr lang="en-US" sz="1400" dirty="0">
                <a:solidFill>
                  <a:srgbClr val="242424"/>
                </a:solidFill>
                <a:latin typeface="source-serif-pro"/>
              </a:rPr>
              <a:t>EPISODES=500: This parameter defines the number of episodes or simulations the agent will run to learn and improve its policy.</a:t>
            </a:r>
          </a:p>
          <a:p>
            <a:r>
              <a:rPr lang="en-US" sz="1400" dirty="0">
                <a:solidFill>
                  <a:srgbClr val="242424"/>
                </a:solidFill>
                <a:latin typeface="source-serif-pro"/>
              </a:rPr>
              <a:t>DISCOUNT_FACTOR=1.0: The discount factor determines the importance of future rewards. A value of 1.0 means that future rewards are fully considered.</a:t>
            </a:r>
          </a:p>
          <a:p>
            <a:r>
              <a:rPr lang="en-US" sz="1400" dirty="0" err="1">
                <a:solidFill>
                  <a:srgbClr val="242424"/>
                </a:solidFill>
                <a:latin typeface="source-serif-pro"/>
              </a:rPr>
              <a:t>seed_value</a:t>
            </a:r>
            <a:r>
              <a:rPr lang="en-US" sz="1400" dirty="0">
                <a:solidFill>
                  <a:srgbClr val="242424"/>
                </a:solidFill>
                <a:latin typeface="source-serif-pro"/>
              </a:rPr>
              <a:t> = 42: This is the seed for the random number generator. Setting a seed ensures reproducibility in experiments.</a:t>
            </a:r>
          </a:p>
          <a:p>
            <a:r>
              <a:rPr lang="en-US" sz="1400" dirty="0" err="1">
                <a:solidFill>
                  <a:srgbClr val="242424"/>
                </a:solidFill>
                <a:latin typeface="source-serif-pro"/>
              </a:rPr>
              <a:t>num_states</a:t>
            </a:r>
            <a:r>
              <a:rPr lang="en-US" sz="1400" dirty="0">
                <a:solidFill>
                  <a:srgbClr val="242424"/>
                </a:solidFill>
                <a:latin typeface="source-serif-pro"/>
              </a:rPr>
              <a:t> = </a:t>
            </a:r>
            <a:r>
              <a:rPr lang="en-US" sz="1400" dirty="0" err="1">
                <a:solidFill>
                  <a:srgbClr val="242424"/>
                </a:solidFill>
                <a:latin typeface="source-serif-pro"/>
              </a:rPr>
              <a:t>Max_FirePoints</a:t>
            </a:r>
            <a:r>
              <a:rPr lang="en-US" sz="1400" dirty="0">
                <a:solidFill>
                  <a:srgbClr val="242424"/>
                </a:solidFill>
                <a:latin typeface="source-serif-pro"/>
              </a:rPr>
              <a:t>: This represents the number of states in your environment. In the context of firefighting, these states could be different fire scenarios or locations.</a:t>
            </a:r>
          </a:p>
          <a:p>
            <a:r>
              <a:rPr lang="en-US" sz="1400" dirty="0" err="1">
                <a:solidFill>
                  <a:srgbClr val="242424"/>
                </a:solidFill>
                <a:latin typeface="source-serif-pro"/>
              </a:rPr>
              <a:t>num_plans</a:t>
            </a:r>
            <a:r>
              <a:rPr lang="en-US" sz="1400" dirty="0">
                <a:solidFill>
                  <a:srgbClr val="242424"/>
                </a:solidFill>
                <a:latin typeface="source-serif-pro"/>
              </a:rPr>
              <a:t> = 2: The number of plans represents the different actions or decisions the firefighter can take. In this case, it seems to be related to deciding </a:t>
            </a:r>
            <a:r>
              <a:rPr lang="en-US" sz="1600" dirty="0">
                <a:solidFill>
                  <a:srgbClr val="242424"/>
                </a:solidFill>
                <a:latin typeface="source-serif-pro"/>
              </a:rPr>
              <a:t>whether to put off the fire or not.</a:t>
            </a:r>
          </a:p>
          <a:p>
            <a:r>
              <a:rPr lang="en-US" sz="1600" dirty="0">
                <a:solidFill>
                  <a:srgbClr val="242424"/>
                </a:solidFill>
                <a:latin typeface="source-serif-pro"/>
              </a:rPr>
              <a:t>T = 20: The horizon parameter defines how many time steps before updating the policy or how much time the simulation will cover.</a:t>
            </a:r>
          </a:p>
          <a:p>
            <a:r>
              <a:rPr lang="en-US" sz="1600" dirty="0" err="1">
                <a:solidFill>
                  <a:srgbClr val="242424"/>
                </a:solidFill>
                <a:latin typeface="source-serif-pro"/>
              </a:rPr>
              <a:t>success_pr</a:t>
            </a:r>
            <a:r>
              <a:rPr lang="en-US" sz="1600" dirty="0">
                <a:solidFill>
                  <a:srgbClr val="242424"/>
                </a:solidFill>
                <a:latin typeface="source-serif-pro"/>
              </a:rPr>
              <a:t> = [0.0, 0.5, 0.9]: This represents the success probability of putting off the fire. The values in the list correspond to different levels of success.</a:t>
            </a:r>
          </a:p>
          <a:p>
            <a:r>
              <a:rPr lang="en-US" sz="1600" dirty="0" err="1">
                <a:solidFill>
                  <a:srgbClr val="242424"/>
                </a:solidFill>
                <a:latin typeface="source-serif-pro"/>
              </a:rPr>
              <a:t>degrade_pr</a:t>
            </a:r>
            <a:r>
              <a:rPr lang="en-US" sz="1600" dirty="0">
                <a:solidFill>
                  <a:srgbClr val="242424"/>
                </a:solidFill>
                <a:latin typeface="source-serif-pro"/>
              </a:rPr>
              <a:t>: This matrix seems to represent the degradation probability for each state. It might indicate how likely it is for the environment to deteriorate over time in each state.</a:t>
            </a:r>
          </a:p>
          <a:p>
            <a:r>
              <a:rPr lang="en-US" sz="1600" dirty="0" err="1">
                <a:solidFill>
                  <a:srgbClr val="242424"/>
                </a:solidFill>
                <a:latin typeface="source-serif-pro"/>
              </a:rPr>
              <a:t>C_r</a:t>
            </a:r>
            <a:r>
              <a:rPr lang="en-US" sz="1600" dirty="0">
                <a:solidFill>
                  <a:srgbClr val="242424"/>
                </a:solidFill>
                <a:latin typeface="source-serif-pro"/>
              </a:rPr>
              <a:t> = 10: This is the reward for having no wildfires over time per each time step. It encourages the agent to keep the environment safe.</a:t>
            </a:r>
          </a:p>
          <a:p>
            <a:r>
              <a:rPr lang="en-US" sz="1600" dirty="0" err="1">
                <a:solidFill>
                  <a:srgbClr val="242424"/>
                </a:solidFill>
                <a:latin typeface="source-serif-pro"/>
              </a:rPr>
              <a:t>C_o</a:t>
            </a:r>
            <a:r>
              <a:rPr lang="en-US" sz="1600" dirty="0">
                <a:solidFill>
                  <a:srgbClr val="242424"/>
                </a:solidFill>
                <a:latin typeface="source-serif-pro"/>
              </a:rPr>
              <a:t>: This list represents the operating cost, which could vary based on the state. It seems to indicate that the cost increases as the fire state increases.</a:t>
            </a:r>
          </a:p>
          <a:p>
            <a:r>
              <a:rPr lang="en-US" sz="1600" dirty="0" err="1">
                <a:solidFill>
                  <a:srgbClr val="242424"/>
                </a:solidFill>
                <a:latin typeface="source-serif-pro"/>
              </a:rPr>
              <a:t>C_m</a:t>
            </a:r>
            <a:r>
              <a:rPr lang="en-US" sz="1600" dirty="0">
                <a:solidFill>
                  <a:srgbClr val="242424"/>
                </a:solidFill>
                <a:latin typeface="source-serif-pro"/>
              </a:rPr>
              <a:t>: This list represents the maintenance cost, which could vary based on the plan or action taken. It seems to indicate the cost of putting off a fire, and it may vary for different strategies.</a:t>
            </a:r>
          </a:p>
        </p:txBody>
      </p:sp>
    </p:spTree>
    <p:extLst>
      <p:ext uri="{BB962C8B-B14F-4D97-AF65-F5344CB8AC3E}">
        <p14:creationId xmlns:p14="http://schemas.microsoft.com/office/powerpoint/2010/main" val="282477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8A6-94AB-A444-80E1-28FB94389F3B}"/>
              </a:ext>
            </a:extLst>
          </p:cNvPr>
          <p:cNvSpPr>
            <a:spLocks noGrp="1"/>
          </p:cNvSpPr>
          <p:nvPr>
            <p:ph type="title"/>
          </p:nvPr>
        </p:nvSpPr>
        <p:spPr/>
        <p:txBody>
          <a:bodyPr/>
          <a:lstStyle/>
          <a:p>
            <a:r>
              <a:rPr lang="en-US" dirty="0"/>
              <a:t>Optimization</a:t>
            </a:r>
          </a:p>
        </p:txBody>
      </p:sp>
      <p:pic>
        <p:nvPicPr>
          <p:cNvPr id="4" name="Content Placeholder 3">
            <a:extLst>
              <a:ext uri="{FF2B5EF4-FFF2-40B4-BE49-F238E27FC236}">
                <a16:creationId xmlns:a16="http://schemas.microsoft.com/office/drawing/2014/main" id="{65F360EC-0560-A7C0-59C0-59F784B7F4C9}"/>
              </a:ext>
            </a:extLst>
          </p:cNvPr>
          <p:cNvPicPr>
            <a:picLocks noGrp="1" noChangeAspect="1"/>
          </p:cNvPicPr>
          <p:nvPr>
            <p:ph sz="quarter" idx="13"/>
          </p:nvPr>
        </p:nvPicPr>
        <p:blipFill>
          <a:blip r:embed="rId2"/>
          <a:stretch>
            <a:fillRect/>
          </a:stretch>
        </p:blipFill>
        <p:spPr>
          <a:xfrm>
            <a:off x="3006653" y="1825625"/>
            <a:ext cx="6178694" cy="4057650"/>
          </a:xfrm>
          <a:prstGeom prst="rect">
            <a:avLst/>
          </a:prstGeom>
        </p:spPr>
      </p:pic>
      <p:cxnSp>
        <p:nvCxnSpPr>
          <p:cNvPr id="6" name="Straight Arrow Connector 5">
            <a:extLst>
              <a:ext uri="{FF2B5EF4-FFF2-40B4-BE49-F238E27FC236}">
                <a16:creationId xmlns:a16="http://schemas.microsoft.com/office/drawing/2014/main" id="{93E3B10A-A8E9-12B9-EE7E-344C3739D268}"/>
              </a:ext>
            </a:extLst>
          </p:cNvPr>
          <p:cNvCxnSpPr>
            <a:cxnSpLocks/>
          </p:cNvCxnSpPr>
          <p:nvPr/>
        </p:nvCxnSpPr>
        <p:spPr>
          <a:xfrm>
            <a:off x="4633645" y="2547991"/>
            <a:ext cx="1571946" cy="2116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1E7C66B-9EBB-875D-4FAF-7F0054A18A49}"/>
              </a:ext>
            </a:extLst>
          </p:cNvPr>
          <p:cNvCxnSpPr>
            <a:cxnSpLocks/>
          </p:cNvCxnSpPr>
          <p:nvPr/>
        </p:nvCxnSpPr>
        <p:spPr>
          <a:xfrm>
            <a:off x="4633645" y="2547991"/>
            <a:ext cx="1462355" cy="2248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87212F9-3555-05DB-58B2-BF852376BF36}"/>
              </a:ext>
            </a:extLst>
          </p:cNvPr>
          <p:cNvCxnSpPr>
            <a:cxnSpLocks/>
          </p:cNvCxnSpPr>
          <p:nvPr/>
        </p:nvCxnSpPr>
        <p:spPr>
          <a:xfrm>
            <a:off x="4633645" y="2547991"/>
            <a:ext cx="1462355" cy="2589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E347473-D83D-8708-28E8-F0D2D9E81FAF}"/>
              </a:ext>
            </a:extLst>
          </p:cNvPr>
          <p:cNvPicPr>
            <a:picLocks noChangeAspect="1"/>
          </p:cNvPicPr>
          <p:nvPr/>
        </p:nvPicPr>
        <p:blipFill>
          <a:blip r:embed="rId3"/>
          <a:stretch>
            <a:fillRect/>
          </a:stretch>
        </p:blipFill>
        <p:spPr>
          <a:xfrm>
            <a:off x="10031002" y="502578"/>
            <a:ext cx="1924050" cy="3409950"/>
          </a:xfrm>
          <a:prstGeom prst="rect">
            <a:avLst/>
          </a:prstGeom>
        </p:spPr>
      </p:pic>
      <p:cxnSp>
        <p:nvCxnSpPr>
          <p:cNvPr id="14" name="Straight Arrow Connector 13">
            <a:extLst>
              <a:ext uri="{FF2B5EF4-FFF2-40B4-BE49-F238E27FC236}">
                <a16:creationId xmlns:a16="http://schemas.microsoft.com/office/drawing/2014/main" id="{18F2FA11-3234-2AB2-F1C8-5843DCEFCFF6}"/>
              </a:ext>
            </a:extLst>
          </p:cNvPr>
          <p:cNvCxnSpPr>
            <a:cxnSpLocks/>
          </p:cNvCxnSpPr>
          <p:nvPr/>
        </p:nvCxnSpPr>
        <p:spPr>
          <a:xfrm>
            <a:off x="4633645" y="2547991"/>
            <a:ext cx="1349063" cy="2681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loud 18">
            <a:extLst>
              <a:ext uri="{FF2B5EF4-FFF2-40B4-BE49-F238E27FC236}">
                <a16:creationId xmlns:a16="http://schemas.microsoft.com/office/drawing/2014/main" id="{F1FFE693-FF75-D5EE-7A80-3AE1F0C04C81}"/>
              </a:ext>
            </a:extLst>
          </p:cNvPr>
          <p:cNvSpPr/>
          <p:nvPr/>
        </p:nvSpPr>
        <p:spPr>
          <a:xfrm>
            <a:off x="5573731" y="1000807"/>
            <a:ext cx="3010328" cy="1921919"/>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What is the best set of actions to obtain the best policy?</a:t>
            </a:r>
          </a:p>
        </p:txBody>
      </p:sp>
      <p:sp>
        <p:nvSpPr>
          <p:cNvPr id="20" name="Title 1">
            <a:extLst>
              <a:ext uri="{FF2B5EF4-FFF2-40B4-BE49-F238E27FC236}">
                <a16:creationId xmlns:a16="http://schemas.microsoft.com/office/drawing/2014/main" id="{EC9AE99C-CFDD-5486-A468-00CDC6E971B5}"/>
              </a:ext>
            </a:extLst>
          </p:cNvPr>
          <p:cNvSpPr txBox="1">
            <a:spLocks/>
          </p:cNvSpPr>
          <p:nvPr/>
        </p:nvSpPr>
        <p:spPr>
          <a:xfrm>
            <a:off x="1041115" y="2272228"/>
            <a:ext cx="1637917" cy="1123761"/>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dirty="0"/>
              <a:t>t=0</a:t>
            </a:r>
          </a:p>
        </p:txBody>
      </p:sp>
    </p:spTree>
    <p:extLst>
      <p:ext uri="{BB962C8B-B14F-4D97-AF65-F5344CB8AC3E}">
        <p14:creationId xmlns:p14="http://schemas.microsoft.com/office/powerpoint/2010/main" val="391874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F5C0-7226-3199-2AE7-422C9D81D41C}"/>
              </a:ext>
            </a:extLst>
          </p:cNvPr>
          <p:cNvSpPr>
            <a:spLocks noGrp="1"/>
          </p:cNvSpPr>
          <p:nvPr>
            <p:ph type="title"/>
          </p:nvPr>
        </p:nvSpPr>
        <p:spPr/>
        <p:txBody>
          <a:bodyPr/>
          <a:lstStyle/>
          <a:p>
            <a:r>
              <a:rPr lang="en-US" dirty="0"/>
              <a:t>Return and Actions</a:t>
            </a:r>
          </a:p>
        </p:txBody>
      </p:sp>
      <p:pic>
        <p:nvPicPr>
          <p:cNvPr id="4" name="Content Placeholder 3">
            <a:extLst>
              <a:ext uri="{FF2B5EF4-FFF2-40B4-BE49-F238E27FC236}">
                <a16:creationId xmlns:a16="http://schemas.microsoft.com/office/drawing/2014/main" id="{12AEE3B8-B9DD-19AD-0EB3-AD6F997BFA43}"/>
              </a:ext>
            </a:extLst>
          </p:cNvPr>
          <p:cNvPicPr>
            <a:picLocks noGrp="1" noChangeAspect="1"/>
          </p:cNvPicPr>
          <p:nvPr>
            <p:ph sz="quarter" idx="13"/>
          </p:nvPr>
        </p:nvPicPr>
        <p:blipFill>
          <a:blip r:embed="rId2"/>
          <a:stretch>
            <a:fillRect/>
          </a:stretch>
        </p:blipFill>
        <p:spPr>
          <a:xfrm>
            <a:off x="950341" y="1712609"/>
            <a:ext cx="3428181" cy="4057650"/>
          </a:xfrm>
          <a:prstGeom prst="rect">
            <a:avLst/>
          </a:prstGeom>
        </p:spPr>
      </p:pic>
      <p:pic>
        <p:nvPicPr>
          <p:cNvPr id="5" name="Picture 4">
            <a:extLst>
              <a:ext uri="{FF2B5EF4-FFF2-40B4-BE49-F238E27FC236}">
                <a16:creationId xmlns:a16="http://schemas.microsoft.com/office/drawing/2014/main" id="{9B8E9671-A78F-4992-3714-10EAC05BCE8B}"/>
              </a:ext>
            </a:extLst>
          </p:cNvPr>
          <p:cNvPicPr>
            <a:picLocks noChangeAspect="1"/>
          </p:cNvPicPr>
          <p:nvPr/>
        </p:nvPicPr>
        <p:blipFill>
          <a:blip r:embed="rId3"/>
          <a:stretch>
            <a:fillRect/>
          </a:stretch>
        </p:blipFill>
        <p:spPr>
          <a:xfrm>
            <a:off x="9084086" y="348216"/>
            <a:ext cx="2157573" cy="1614887"/>
          </a:xfrm>
          <a:prstGeom prst="rect">
            <a:avLst/>
          </a:prstGeom>
        </p:spPr>
      </p:pic>
      <p:pic>
        <p:nvPicPr>
          <p:cNvPr id="6" name="Picture 5">
            <a:extLst>
              <a:ext uri="{FF2B5EF4-FFF2-40B4-BE49-F238E27FC236}">
                <a16:creationId xmlns:a16="http://schemas.microsoft.com/office/drawing/2014/main" id="{55BBE351-16A5-8D97-90BE-580FAA57862F}"/>
              </a:ext>
            </a:extLst>
          </p:cNvPr>
          <p:cNvPicPr>
            <a:picLocks noChangeAspect="1"/>
          </p:cNvPicPr>
          <p:nvPr/>
        </p:nvPicPr>
        <p:blipFill>
          <a:blip r:embed="rId4"/>
          <a:stretch>
            <a:fillRect/>
          </a:stretch>
        </p:blipFill>
        <p:spPr>
          <a:xfrm>
            <a:off x="9084086" y="2082718"/>
            <a:ext cx="2157573" cy="1618180"/>
          </a:xfrm>
          <a:prstGeom prst="rect">
            <a:avLst/>
          </a:prstGeom>
        </p:spPr>
      </p:pic>
      <p:sp>
        <p:nvSpPr>
          <p:cNvPr id="7" name="Rectangle 6">
            <a:extLst>
              <a:ext uri="{FF2B5EF4-FFF2-40B4-BE49-F238E27FC236}">
                <a16:creationId xmlns:a16="http://schemas.microsoft.com/office/drawing/2014/main" id="{C906DE54-CB3B-E096-481B-F5F834A62441}"/>
              </a:ext>
            </a:extLst>
          </p:cNvPr>
          <p:cNvSpPr/>
          <p:nvPr/>
        </p:nvSpPr>
        <p:spPr>
          <a:xfrm>
            <a:off x="2260315" y="2082718"/>
            <a:ext cx="1160980" cy="3687541"/>
          </a:xfrm>
          <a:prstGeom prst="rect">
            <a:avLst/>
          </a:prstGeom>
          <a:solidFill>
            <a:schemeClr val="accent1">
              <a:alpha val="212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AD0A519-7A75-D615-CBA5-D42DAE5547E4}"/>
              </a:ext>
            </a:extLst>
          </p:cNvPr>
          <p:cNvPicPr>
            <a:picLocks noChangeAspect="1"/>
          </p:cNvPicPr>
          <p:nvPr/>
        </p:nvPicPr>
        <p:blipFill>
          <a:blip r:embed="rId5"/>
          <a:stretch>
            <a:fillRect/>
          </a:stretch>
        </p:blipFill>
        <p:spPr>
          <a:xfrm>
            <a:off x="9084086" y="4021715"/>
            <a:ext cx="2157573" cy="1618180"/>
          </a:xfrm>
          <a:prstGeom prst="rect">
            <a:avLst/>
          </a:prstGeom>
        </p:spPr>
      </p:pic>
      <p:sp>
        <p:nvSpPr>
          <p:cNvPr id="9" name="Rectangle 8">
            <a:extLst>
              <a:ext uri="{FF2B5EF4-FFF2-40B4-BE49-F238E27FC236}">
                <a16:creationId xmlns:a16="http://schemas.microsoft.com/office/drawing/2014/main" id="{9F4582F2-7DAB-F862-94E2-BF132E460374}"/>
              </a:ext>
            </a:extLst>
          </p:cNvPr>
          <p:cNvSpPr/>
          <p:nvPr/>
        </p:nvSpPr>
        <p:spPr>
          <a:xfrm>
            <a:off x="6697424" y="4169085"/>
            <a:ext cx="2386662"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Reward vs Epoch</a:t>
            </a:r>
          </a:p>
        </p:txBody>
      </p:sp>
      <p:sp>
        <p:nvSpPr>
          <p:cNvPr id="10" name="Rectangle 9">
            <a:extLst>
              <a:ext uri="{FF2B5EF4-FFF2-40B4-BE49-F238E27FC236}">
                <a16:creationId xmlns:a16="http://schemas.microsoft.com/office/drawing/2014/main" id="{FF23F3F5-9911-3DEE-1634-8E078FA261A8}"/>
              </a:ext>
            </a:extLst>
          </p:cNvPr>
          <p:cNvSpPr/>
          <p:nvPr/>
        </p:nvSpPr>
        <p:spPr>
          <a:xfrm>
            <a:off x="6839550" y="2174565"/>
            <a:ext cx="2386662"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Reward vs Critic</a:t>
            </a:r>
          </a:p>
        </p:txBody>
      </p:sp>
      <p:sp>
        <p:nvSpPr>
          <p:cNvPr id="11" name="Rectangle 10">
            <a:extLst>
              <a:ext uri="{FF2B5EF4-FFF2-40B4-BE49-F238E27FC236}">
                <a16:creationId xmlns:a16="http://schemas.microsoft.com/office/drawing/2014/main" id="{246E881F-3A5C-A3B7-819D-0DDCD40A33BA}"/>
              </a:ext>
            </a:extLst>
          </p:cNvPr>
          <p:cNvSpPr/>
          <p:nvPr/>
        </p:nvSpPr>
        <p:spPr>
          <a:xfrm>
            <a:off x="6839550" y="469345"/>
            <a:ext cx="2386662"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Loss vs Actor</a:t>
            </a:r>
          </a:p>
        </p:txBody>
      </p:sp>
      <p:sp>
        <p:nvSpPr>
          <p:cNvPr id="12" name="Cloud 11">
            <a:extLst>
              <a:ext uri="{FF2B5EF4-FFF2-40B4-BE49-F238E27FC236}">
                <a16:creationId xmlns:a16="http://schemas.microsoft.com/office/drawing/2014/main" id="{EC3476C5-281D-2913-3A01-5905C3924F46}"/>
              </a:ext>
            </a:extLst>
          </p:cNvPr>
          <p:cNvSpPr/>
          <p:nvPr/>
        </p:nvSpPr>
        <p:spPr>
          <a:xfrm>
            <a:off x="4377159" y="1167365"/>
            <a:ext cx="3010328" cy="1921919"/>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Inclusion of filtering state function to avoid unreal state transitions?</a:t>
            </a:r>
          </a:p>
        </p:txBody>
      </p:sp>
      <p:cxnSp>
        <p:nvCxnSpPr>
          <p:cNvPr id="14" name="Elbow Connector 13">
            <a:extLst>
              <a:ext uri="{FF2B5EF4-FFF2-40B4-BE49-F238E27FC236}">
                <a16:creationId xmlns:a16="http://schemas.microsoft.com/office/drawing/2014/main" id="{4AB65814-9FE8-579C-FF05-101667447AC6}"/>
              </a:ext>
            </a:extLst>
          </p:cNvPr>
          <p:cNvCxnSpPr>
            <a:cxnSpLocks/>
            <a:stCxn id="4" idx="0"/>
          </p:cNvCxnSpPr>
          <p:nvPr/>
        </p:nvCxnSpPr>
        <p:spPr>
          <a:xfrm rot="5400000" flipH="1" flipV="1">
            <a:off x="3461726" y="795813"/>
            <a:ext cx="119502" cy="1714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73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0FD2B-B6E7-71D5-8CA5-AD36DBAFD8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350EB1-A85B-FE5D-5A0B-7E25574242DF}"/>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9730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FB19-F745-78CA-0D58-B18E98D01B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D0D2E7-D886-82D9-DDFD-BB9C8716378C}"/>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31576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74CF-E9DA-CCAE-BEA4-43E2471C3D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857F45-C78A-A1C7-D84E-BB705E7C0A4B}"/>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183144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Models</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pPr lvl="1"/>
            <a:r>
              <a:rPr lang="en-US" dirty="0"/>
              <a:t>Model 1: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C9CF1167-407D-79CC-1E1D-2E0902051B42}"/>
              </a:ext>
            </a:extLst>
          </p:cNvPr>
          <p:cNvPicPr>
            <a:picLocks noChangeAspect="1"/>
          </p:cNvPicPr>
          <p:nvPr/>
        </p:nvPicPr>
        <p:blipFill>
          <a:blip r:embed="rId2"/>
          <a:stretch>
            <a:fillRect/>
          </a:stretch>
        </p:blipFill>
        <p:spPr>
          <a:xfrm>
            <a:off x="3666939" y="1615757"/>
            <a:ext cx="4858121" cy="3626485"/>
          </a:xfrm>
          <a:prstGeom prst="rect">
            <a:avLst/>
          </a:prstGeom>
        </p:spPr>
      </p:pic>
    </p:spTree>
    <p:extLst>
      <p:ext uri="{BB962C8B-B14F-4D97-AF65-F5344CB8AC3E}">
        <p14:creationId xmlns:p14="http://schemas.microsoft.com/office/powerpoint/2010/main" val="271588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Models</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pPr lvl="1"/>
            <a:r>
              <a:rPr lang="en-US" dirty="0"/>
              <a:t>Model 2: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pic>
        <p:nvPicPr>
          <p:cNvPr id="3" name="Picture 2">
            <a:extLst>
              <a:ext uri="{FF2B5EF4-FFF2-40B4-BE49-F238E27FC236}">
                <a16:creationId xmlns:a16="http://schemas.microsoft.com/office/drawing/2014/main" id="{786996B5-8166-6804-80B9-452740D62175}"/>
              </a:ext>
            </a:extLst>
          </p:cNvPr>
          <p:cNvPicPr>
            <a:picLocks noChangeAspect="1"/>
          </p:cNvPicPr>
          <p:nvPr/>
        </p:nvPicPr>
        <p:blipFill>
          <a:blip r:embed="rId2"/>
          <a:stretch>
            <a:fillRect/>
          </a:stretch>
        </p:blipFill>
        <p:spPr>
          <a:xfrm>
            <a:off x="3919138" y="1906841"/>
            <a:ext cx="4533982" cy="3563710"/>
          </a:xfrm>
          <a:prstGeom prst="rect">
            <a:avLst/>
          </a:prstGeom>
        </p:spPr>
      </p:pic>
    </p:spTree>
    <p:extLst>
      <p:ext uri="{BB962C8B-B14F-4D97-AF65-F5344CB8AC3E}">
        <p14:creationId xmlns:p14="http://schemas.microsoft.com/office/powerpoint/2010/main" val="18851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B30E-884E-BE33-EA70-BF3B153C56AB}"/>
              </a:ext>
            </a:extLst>
          </p:cNvPr>
          <p:cNvSpPr>
            <a:spLocks noGrp="1"/>
          </p:cNvSpPr>
          <p:nvPr>
            <p:ph type="title"/>
          </p:nvPr>
        </p:nvSpPr>
        <p:spPr/>
        <p:txBody>
          <a:bodyPr/>
          <a:lstStyle/>
          <a:p>
            <a:r>
              <a:rPr lang="en-US" dirty="0"/>
              <a:t>STEP3/STEP4</a:t>
            </a:r>
            <a:endParaRPr lang="es-PE" dirty="0"/>
          </a:p>
        </p:txBody>
      </p:sp>
      <p:sp>
        <p:nvSpPr>
          <p:cNvPr id="4" name="Rectangle 3">
            <a:extLst>
              <a:ext uri="{FF2B5EF4-FFF2-40B4-BE49-F238E27FC236}">
                <a16:creationId xmlns:a16="http://schemas.microsoft.com/office/drawing/2014/main" id="{187A2B89-8A32-422D-216C-07CB9960BFCA}"/>
              </a:ext>
            </a:extLst>
          </p:cNvPr>
          <p:cNvSpPr/>
          <p:nvPr/>
        </p:nvSpPr>
        <p:spPr>
          <a:xfrm>
            <a:off x="2661920" y="186944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Signals (Makino &amp; </a:t>
            </a:r>
            <a:r>
              <a:rPr lang="en-US" dirty="0" err="1"/>
              <a:t>Boening</a:t>
            </a:r>
            <a:r>
              <a:rPr lang="en-US" dirty="0"/>
              <a:t>)</a:t>
            </a:r>
            <a:endParaRPr lang="es-PE" dirty="0"/>
          </a:p>
        </p:txBody>
      </p:sp>
      <p:sp>
        <p:nvSpPr>
          <p:cNvPr id="5" name="Rectangle 4">
            <a:extLst>
              <a:ext uri="{FF2B5EF4-FFF2-40B4-BE49-F238E27FC236}">
                <a16:creationId xmlns:a16="http://schemas.microsoft.com/office/drawing/2014/main" id="{8A05F70E-0504-2310-6BDA-0A9497647D7D}"/>
              </a:ext>
            </a:extLst>
          </p:cNvPr>
          <p:cNvSpPr/>
          <p:nvPr/>
        </p:nvSpPr>
        <p:spPr>
          <a:xfrm>
            <a:off x="2661920" y="259080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CV Scoring</a:t>
            </a:r>
            <a:endParaRPr lang="es-PE" dirty="0"/>
          </a:p>
        </p:txBody>
      </p:sp>
      <p:sp>
        <p:nvSpPr>
          <p:cNvPr id="6" name="Rectangle 5">
            <a:extLst>
              <a:ext uri="{FF2B5EF4-FFF2-40B4-BE49-F238E27FC236}">
                <a16:creationId xmlns:a16="http://schemas.microsoft.com/office/drawing/2014/main" id="{EB3E8665-8D9D-B066-4790-79720EF916B6}"/>
              </a:ext>
            </a:extLst>
          </p:cNvPr>
          <p:cNvSpPr/>
          <p:nvPr/>
        </p:nvSpPr>
        <p:spPr>
          <a:xfrm>
            <a:off x="2661920" y="333756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Train-Test (Calibration &amp; Testing)</a:t>
            </a:r>
            <a:endParaRPr lang="es-PE" dirty="0"/>
          </a:p>
        </p:txBody>
      </p:sp>
      <p:sp>
        <p:nvSpPr>
          <p:cNvPr id="7" name="Rectangle 6">
            <a:extLst>
              <a:ext uri="{FF2B5EF4-FFF2-40B4-BE49-F238E27FC236}">
                <a16:creationId xmlns:a16="http://schemas.microsoft.com/office/drawing/2014/main" id="{3EF051B8-6E02-E04E-E576-4F98FF9EA936}"/>
              </a:ext>
            </a:extLst>
          </p:cNvPr>
          <p:cNvSpPr/>
          <p:nvPr/>
        </p:nvSpPr>
        <p:spPr>
          <a:xfrm>
            <a:off x="2661920" y="4114801"/>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Sequence Generation</a:t>
            </a:r>
            <a:endParaRPr lang="es-PE" dirty="0"/>
          </a:p>
        </p:txBody>
      </p:sp>
      <p:sp>
        <p:nvSpPr>
          <p:cNvPr id="8" name="Rectangle 7">
            <a:extLst>
              <a:ext uri="{FF2B5EF4-FFF2-40B4-BE49-F238E27FC236}">
                <a16:creationId xmlns:a16="http://schemas.microsoft.com/office/drawing/2014/main" id="{79291184-607C-9EBE-1665-6FFEE7165057}"/>
              </a:ext>
            </a:extLst>
          </p:cNvPr>
          <p:cNvSpPr/>
          <p:nvPr/>
        </p:nvSpPr>
        <p:spPr>
          <a:xfrm>
            <a:off x="2661920" y="4892042"/>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Training Datapoint Based</a:t>
            </a:r>
            <a:endParaRPr lang="es-PE" dirty="0"/>
          </a:p>
        </p:txBody>
      </p:sp>
      <p:sp>
        <p:nvSpPr>
          <p:cNvPr id="9" name="Rectangle 8">
            <a:extLst>
              <a:ext uri="{FF2B5EF4-FFF2-40B4-BE49-F238E27FC236}">
                <a16:creationId xmlns:a16="http://schemas.microsoft.com/office/drawing/2014/main" id="{47017715-3CC4-0FD9-774D-AD3BD6367052}"/>
              </a:ext>
            </a:extLst>
          </p:cNvPr>
          <p:cNvSpPr/>
          <p:nvPr/>
        </p:nvSpPr>
        <p:spPr>
          <a:xfrm>
            <a:off x="6563360" y="186944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Training Datapoint Based</a:t>
            </a:r>
            <a:endParaRPr lang="es-PE" dirty="0"/>
          </a:p>
        </p:txBody>
      </p:sp>
      <p:cxnSp>
        <p:nvCxnSpPr>
          <p:cNvPr id="11" name="Connector: Elbow 10">
            <a:extLst>
              <a:ext uri="{FF2B5EF4-FFF2-40B4-BE49-F238E27FC236}">
                <a16:creationId xmlns:a16="http://schemas.microsoft.com/office/drawing/2014/main" id="{EFDE43AA-32CC-4A42-11EB-4BF1359B4A0B}"/>
              </a:ext>
            </a:extLst>
          </p:cNvPr>
          <p:cNvCxnSpPr>
            <a:stCxn id="8" idx="3"/>
            <a:endCxn id="9" idx="1"/>
          </p:cNvCxnSpPr>
          <p:nvPr/>
        </p:nvCxnSpPr>
        <p:spPr>
          <a:xfrm flipV="1">
            <a:off x="5791200" y="2189480"/>
            <a:ext cx="772160" cy="302260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F20D988-86AA-C310-E2E6-ED1473F96914}"/>
              </a:ext>
            </a:extLst>
          </p:cNvPr>
          <p:cNvSpPr/>
          <p:nvPr/>
        </p:nvSpPr>
        <p:spPr>
          <a:xfrm>
            <a:off x="6563360" y="2680241"/>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DataPoint</a:t>
            </a:r>
            <a:endParaRPr lang="es-PE" dirty="0"/>
          </a:p>
        </p:txBody>
      </p:sp>
      <p:sp>
        <p:nvSpPr>
          <p:cNvPr id="13" name="Rectangle 12">
            <a:extLst>
              <a:ext uri="{FF2B5EF4-FFF2-40B4-BE49-F238E27FC236}">
                <a16:creationId xmlns:a16="http://schemas.microsoft.com/office/drawing/2014/main" id="{40294BD6-B59F-0A62-4BDB-E97BD9E5F7FF}"/>
              </a:ext>
            </a:extLst>
          </p:cNvPr>
          <p:cNvSpPr/>
          <p:nvPr/>
        </p:nvSpPr>
        <p:spPr>
          <a:xfrm>
            <a:off x="6563360" y="3473638"/>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Threshold and Threshold Ratio Calibration</a:t>
            </a:r>
            <a:endParaRPr lang="es-PE" dirty="0"/>
          </a:p>
        </p:txBody>
      </p:sp>
      <p:sp>
        <p:nvSpPr>
          <p:cNvPr id="14" name="Rectangle 13">
            <a:extLst>
              <a:ext uri="{FF2B5EF4-FFF2-40B4-BE49-F238E27FC236}">
                <a16:creationId xmlns:a16="http://schemas.microsoft.com/office/drawing/2014/main" id="{4A273225-BF3E-2F45-6DDC-D651E54FAD9A}"/>
              </a:ext>
            </a:extLst>
          </p:cNvPr>
          <p:cNvSpPr/>
          <p:nvPr/>
        </p:nvSpPr>
        <p:spPr>
          <a:xfrm>
            <a:off x="6563360" y="4251962"/>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Testing</a:t>
            </a:r>
            <a:endParaRPr lang="es-PE" dirty="0"/>
          </a:p>
        </p:txBody>
      </p:sp>
      <p:sp>
        <p:nvSpPr>
          <p:cNvPr id="15" name="Rectangle 14">
            <a:extLst>
              <a:ext uri="{FF2B5EF4-FFF2-40B4-BE49-F238E27FC236}">
                <a16:creationId xmlns:a16="http://schemas.microsoft.com/office/drawing/2014/main" id="{48C00D51-2BAA-ED98-9F74-4368CD6FF9DC}"/>
              </a:ext>
            </a:extLst>
          </p:cNvPr>
          <p:cNvSpPr/>
          <p:nvPr/>
        </p:nvSpPr>
        <p:spPr>
          <a:xfrm>
            <a:off x="6563360" y="5062763"/>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Metrics Summarization</a:t>
            </a:r>
            <a:endParaRPr lang="es-PE" dirty="0"/>
          </a:p>
        </p:txBody>
      </p:sp>
    </p:spTree>
    <p:extLst>
      <p:ext uri="{BB962C8B-B14F-4D97-AF65-F5344CB8AC3E}">
        <p14:creationId xmlns:p14="http://schemas.microsoft.com/office/powerpoint/2010/main" val="182144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391-06C8-3157-1B09-454939885804}"/>
              </a:ext>
            </a:extLst>
          </p:cNvPr>
          <p:cNvSpPr>
            <a:spLocks noGrp="1"/>
          </p:cNvSpPr>
          <p:nvPr>
            <p:ph type="title"/>
          </p:nvPr>
        </p:nvSpPr>
        <p:spPr/>
        <p:txBody>
          <a:bodyPr/>
          <a:lstStyle/>
          <a:p>
            <a:r>
              <a:rPr lang="en-US" dirty="0"/>
              <a:t>Models Extension</a:t>
            </a:r>
            <a:endParaRPr lang="es-PE" dirty="0"/>
          </a:p>
        </p:txBody>
      </p:sp>
      <p:sp>
        <p:nvSpPr>
          <p:cNvPr id="3" name="Content Placeholder 2">
            <a:extLst>
              <a:ext uri="{FF2B5EF4-FFF2-40B4-BE49-F238E27FC236}">
                <a16:creationId xmlns:a16="http://schemas.microsoft.com/office/drawing/2014/main" id="{7FDFB89D-52EC-26FD-F20D-11F567CB1B0E}"/>
              </a:ext>
            </a:extLst>
          </p:cNvPr>
          <p:cNvSpPr>
            <a:spLocks noGrp="1"/>
          </p:cNvSpPr>
          <p:nvPr>
            <p:ph sz="quarter" idx="13"/>
          </p:nvPr>
        </p:nvSpPr>
        <p:spPr/>
        <p:txBody>
          <a:bodyPr/>
          <a:lstStyle/>
          <a:p>
            <a:r>
              <a:rPr lang="en-US" dirty="0"/>
              <a:t>Generate and hardcode a series of models with various architectures to have 1,2,3 … 91, 92 … models to compare.</a:t>
            </a:r>
          </a:p>
          <a:p>
            <a:endParaRPr lang="es-PE" dirty="0"/>
          </a:p>
        </p:txBody>
      </p:sp>
    </p:spTree>
    <p:extLst>
      <p:ext uri="{BB962C8B-B14F-4D97-AF65-F5344CB8AC3E}">
        <p14:creationId xmlns:p14="http://schemas.microsoft.com/office/powerpoint/2010/main" val="122046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A05919-D62F-5BF4-5802-55FEBBD54B7F}"/>
              </a:ext>
            </a:extLst>
          </p:cNvPr>
          <p:cNvSpPr/>
          <p:nvPr/>
        </p:nvSpPr>
        <p:spPr>
          <a:xfrm>
            <a:off x="2320675" y="3920478"/>
            <a:ext cx="3945707" cy="17948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BDB86E8-A89C-5476-DFF3-B18F3D3D3B43}"/>
              </a:ext>
            </a:extLst>
          </p:cNvPr>
          <p:cNvSpPr/>
          <p:nvPr/>
        </p:nvSpPr>
        <p:spPr>
          <a:xfrm>
            <a:off x="6963309" y="2452584"/>
            <a:ext cx="4669604" cy="2339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A3CC062-2C8E-EB26-B48B-B76276EC95F7}"/>
              </a:ext>
            </a:extLst>
          </p:cNvPr>
          <p:cNvSpPr/>
          <p:nvPr/>
        </p:nvSpPr>
        <p:spPr>
          <a:xfrm>
            <a:off x="310793" y="1626356"/>
            <a:ext cx="4669604" cy="163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Motivation – What we know!</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a:xfrm>
            <a:off x="457200" y="1742597"/>
            <a:ext cx="4376791" cy="1401111"/>
          </a:xfrm>
        </p:spPr>
        <p:txBody>
          <a:bodyPr>
            <a:normAutofit fontScale="85000" lnSpcReduction="20000"/>
          </a:bodyPr>
          <a:lstStyle/>
          <a:p>
            <a:pPr marL="0" indent="0" algn="l">
              <a:buNone/>
            </a:pPr>
            <a:r>
              <a:rPr lang="en-US" b="1" i="0" dirty="0">
                <a:effectLst/>
                <a:latin typeface="Söhne"/>
              </a:rPr>
              <a:t>Complexity of Resource Allocation:</a:t>
            </a:r>
            <a:r>
              <a:rPr lang="en-US" b="0" i="0" dirty="0">
                <a:solidFill>
                  <a:srgbClr val="D1D5DB"/>
                </a:solidFill>
                <a:effectLst/>
                <a:latin typeface="Söhne"/>
              </a:rPr>
              <a:t> </a:t>
            </a:r>
            <a:r>
              <a:rPr lang="en-US" sz="1900" u="sng" dirty="0">
                <a:solidFill>
                  <a:srgbClr val="0056B3"/>
                </a:solidFill>
                <a:latin typeface="Roboto" panose="02000000000000000000" pitchFamily="2" charset="0"/>
              </a:rPr>
              <a:t>Wildfire containment involves the allocation of various resources, including firefighting personnel, equipment, and supplies. High complexity due to factors such as the dynamic nature of wildfires, varying terrain, and resource constraints</a:t>
            </a:r>
          </a:p>
          <a:p>
            <a:pPr marL="0" indent="0">
              <a:buNone/>
            </a:pPr>
            <a:endParaRPr lang="en-US" dirty="0">
              <a:solidFill>
                <a:schemeClr val="tx2"/>
              </a:solidFill>
            </a:endParaRPr>
          </a:p>
        </p:txBody>
      </p:sp>
      <p:sp>
        <p:nvSpPr>
          <p:cNvPr id="2" name="TextBox 1">
            <a:extLst>
              <a:ext uri="{FF2B5EF4-FFF2-40B4-BE49-F238E27FC236}">
                <a16:creationId xmlns:a16="http://schemas.microsoft.com/office/drawing/2014/main" id="{ED5B4A6B-F76C-B889-E15F-AC2E13D9FE84}"/>
              </a:ext>
            </a:extLst>
          </p:cNvPr>
          <p:cNvSpPr txBox="1"/>
          <p:nvPr/>
        </p:nvSpPr>
        <p:spPr>
          <a:xfrm>
            <a:off x="2432406" y="3920479"/>
            <a:ext cx="3493214" cy="1723549"/>
          </a:xfrm>
          <a:prstGeom prst="rect">
            <a:avLst/>
          </a:prstGeom>
          <a:noFill/>
        </p:spPr>
        <p:txBody>
          <a:bodyPr wrap="square" lIns="0" tIns="0" rIns="0" bIns="0" rtlCol="0">
            <a:spAutoFit/>
          </a:bodyPr>
          <a:lstStyle/>
          <a:p>
            <a:pPr algn="l"/>
            <a:r>
              <a:rPr lang="en-US" sz="2400" b="1" dirty="0">
                <a:latin typeface="Söhne"/>
              </a:rPr>
              <a:t>Optimization of Resource Use: </a:t>
            </a:r>
            <a:r>
              <a:rPr lang="en-US" sz="1600" u="sng" dirty="0">
                <a:solidFill>
                  <a:srgbClr val="0056B3"/>
                </a:solidFill>
                <a:latin typeface="Roboto" panose="02000000000000000000" pitchFamily="2" charset="0"/>
              </a:rPr>
              <a:t>Integer programming is a mathematical optimization technique that seeks to find the optimal solution to a given problem while satisfying certain constraints</a:t>
            </a:r>
          </a:p>
        </p:txBody>
      </p:sp>
      <p:sp>
        <p:nvSpPr>
          <p:cNvPr id="3" name="TextBox 2">
            <a:extLst>
              <a:ext uri="{FF2B5EF4-FFF2-40B4-BE49-F238E27FC236}">
                <a16:creationId xmlns:a16="http://schemas.microsoft.com/office/drawing/2014/main" id="{5750BEA8-8E48-A8D2-3E68-BEAE5D7AAC66}"/>
              </a:ext>
            </a:extLst>
          </p:cNvPr>
          <p:cNvSpPr txBox="1"/>
          <p:nvPr/>
        </p:nvSpPr>
        <p:spPr>
          <a:xfrm>
            <a:off x="7017249" y="2443152"/>
            <a:ext cx="4376791" cy="2339102"/>
          </a:xfrm>
          <a:prstGeom prst="rect">
            <a:avLst/>
          </a:prstGeom>
          <a:noFill/>
        </p:spPr>
        <p:txBody>
          <a:bodyPr wrap="square" lIns="0" tIns="0" rIns="0" bIns="0" rtlCol="0">
            <a:spAutoFit/>
          </a:bodyPr>
          <a:lstStyle/>
          <a:p>
            <a:pPr algn="l"/>
            <a:r>
              <a:rPr lang="en-US" sz="2800" b="1" i="0" dirty="0">
                <a:effectLst/>
                <a:latin typeface="Söhne"/>
              </a:rPr>
              <a:t>Quantitative Decision Support:</a:t>
            </a:r>
            <a:r>
              <a:rPr lang="en-US" sz="2800" b="0" i="0" dirty="0">
                <a:solidFill>
                  <a:srgbClr val="D1D5DB"/>
                </a:solidFill>
                <a:effectLst/>
                <a:latin typeface="Söhne"/>
              </a:rPr>
              <a:t> </a:t>
            </a:r>
            <a:r>
              <a:rPr lang="en-US" sz="1600" u="sng" dirty="0">
                <a:solidFill>
                  <a:srgbClr val="0056B3"/>
                </a:solidFill>
                <a:latin typeface="Roboto" panose="02000000000000000000" pitchFamily="2" charset="0"/>
              </a:rPr>
              <a:t>The use of an integer programming model provides a quantitative foundation for decision-making. Rather than relying solely on qualitative or heuristic approaches, the model enables decision-makers to quantify the trade-offs and make data-driven choices.</a:t>
            </a:r>
          </a:p>
        </p:txBody>
      </p:sp>
      <p:sp>
        <p:nvSpPr>
          <p:cNvPr id="9" name="Rectangle 8">
            <a:extLst>
              <a:ext uri="{FF2B5EF4-FFF2-40B4-BE49-F238E27FC236}">
                <a16:creationId xmlns:a16="http://schemas.microsoft.com/office/drawing/2014/main" id="{1AECAD68-BDE0-0835-2058-3D5F608155FD}"/>
              </a:ext>
            </a:extLst>
          </p:cNvPr>
          <p:cNvSpPr/>
          <p:nvPr/>
        </p:nvSpPr>
        <p:spPr>
          <a:xfrm>
            <a:off x="8179085" y="228602"/>
            <a:ext cx="3122488" cy="1513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4">
            <a:extLst>
              <a:ext uri="{FF2B5EF4-FFF2-40B4-BE49-F238E27FC236}">
                <a16:creationId xmlns:a16="http://schemas.microsoft.com/office/drawing/2014/main" id="{84B60B89-7CBC-F7F9-3E12-C97F2F9FBDA8}"/>
              </a:ext>
            </a:extLst>
          </p:cNvPr>
          <p:cNvSpPr txBox="1">
            <a:spLocks/>
          </p:cNvSpPr>
          <p:nvPr/>
        </p:nvSpPr>
        <p:spPr>
          <a:xfrm>
            <a:off x="8325492" y="344843"/>
            <a:ext cx="2926689" cy="1298536"/>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Söhne"/>
              </a:rPr>
              <a:t>Best Policy under High-Complexity Scenarios?</a:t>
            </a:r>
            <a:endParaRPr lang="en-US" dirty="0">
              <a:solidFill>
                <a:schemeClr val="tx2"/>
              </a:solidFill>
            </a:endParaRPr>
          </a:p>
        </p:txBody>
      </p:sp>
    </p:spTree>
    <p:extLst>
      <p:ext uri="{BB962C8B-B14F-4D97-AF65-F5344CB8AC3E}">
        <p14:creationId xmlns:p14="http://schemas.microsoft.com/office/powerpoint/2010/main" val="141527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C41-2A2F-3BD5-3D2D-25F028C7373F}"/>
              </a:ext>
            </a:extLst>
          </p:cNvPr>
          <p:cNvSpPr>
            <a:spLocks noGrp="1"/>
          </p:cNvSpPr>
          <p:nvPr>
            <p:ph type="title"/>
          </p:nvPr>
        </p:nvSpPr>
        <p:spPr/>
        <p:txBody>
          <a:bodyPr/>
          <a:lstStyle/>
          <a:p>
            <a:r>
              <a:rPr lang="en-US" dirty="0"/>
              <a:t>Automatic Execution</a:t>
            </a:r>
            <a:endParaRPr lang="es-PE" dirty="0"/>
          </a:p>
        </p:txBody>
      </p:sp>
      <p:sp>
        <p:nvSpPr>
          <p:cNvPr id="3" name="Content Placeholder 2">
            <a:extLst>
              <a:ext uri="{FF2B5EF4-FFF2-40B4-BE49-F238E27FC236}">
                <a16:creationId xmlns:a16="http://schemas.microsoft.com/office/drawing/2014/main" id="{AF081458-977A-18FB-C261-4B92294C5793}"/>
              </a:ext>
            </a:extLst>
          </p:cNvPr>
          <p:cNvSpPr>
            <a:spLocks noGrp="1"/>
          </p:cNvSpPr>
          <p:nvPr>
            <p:ph sz="quarter" idx="13"/>
          </p:nvPr>
        </p:nvSpPr>
        <p:spPr/>
        <p:txBody>
          <a:bodyPr/>
          <a:lstStyle/>
          <a:p>
            <a:r>
              <a:rPr lang="en-US" dirty="0"/>
              <a:t>We employ a .</a:t>
            </a:r>
            <a:r>
              <a:rPr lang="en-US" dirty="0" err="1"/>
              <a:t>sh</a:t>
            </a:r>
            <a:r>
              <a:rPr lang="en-US" dirty="0"/>
              <a:t> script for automatic orchestration, execution and logging of the results </a:t>
            </a:r>
            <a:endParaRPr lang="es-PE" dirty="0"/>
          </a:p>
        </p:txBody>
      </p:sp>
    </p:spTree>
    <p:extLst>
      <p:ext uri="{BB962C8B-B14F-4D97-AF65-F5344CB8AC3E}">
        <p14:creationId xmlns:p14="http://schemas.microsoft.com/office/powerpoint/2010/main" val="383412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C358-0ACB-9096-41B6-01FA1E725CDC}"/>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CF3FDDAE-7910-6C0C-3ACC-7BE636628F40}"/>
              </a:ext>
            </a:extLst>
          </p:cNvPr>
          <p:cNvSpPr>
            <a:spLocks noGrp="1"/>
          </p:cNvSpPr>
          <p:nvPr>
            <p:ph sz="quarter" idx="13"/>
          </p:nvPr>
        </p:nvSpPr>
        <p:spPr/>
        <p:txBody>
          <a:bodyPr/>
          <a:lstStyle/>
          <a:p>
            <a:endParaRPr lang="es-PE"/>
          </a:p>
        </p:txBody>
      </p:sp>
    </p:spTree>
    <p:extLst>
      <p:ext uri="{BB962C8B-B14F-4D97-AF65-F5344CB8AC3E}">
        <p14:creationId xmlns:p14="http://schemas.microsoft.com/office/powerpoint/2010/main" val="221499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Parameters</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r>
              <a:rPr lang="en-US" dirty="0"/>
              <a:t>Identify complete signals:</a:t>
            </a:r>
          </a:p>
          <a:p>
            <a:pPr lvl="1"/>
            <a:endParaRPr lang="en-US" dirty="0"/>
          </a:p>
          <a:p>
            <a:pPr marL="0" indent="0">
              <a:buNone/>
            </a:pPr>
            <a:endParaRPr lang="en-US" dirty="0"/>
          </a:p>
        </p:txBody>
      </p:sp>
    </p:spTree>
    <p:extLst>
      <p:ext uri="{BB962C8B-B14F-4D97-AF65-F5344CB8AC3E}">
        <p14:creationId xmlns:p14="http://schemas.microsoft.com/office/powerpoint/2010/main" val="131713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2296-32BA-B318-4FCE-6C44AC0D6B77}"/>
              </a:ext>
            </a:extLst>
          </p:cNvPr>
          <p:cNvSpPr>
            <a:spLocks noGrp="1"/>
          </p:cNvSpPr>
          <p:nvPr>
            <p:ph type="title"/>
          </p:nvPr>
        </p:nvSpPr>
        <p:spPr/>
        <p:txBody>
          <a:bodyPr/>
          <a:lstStyle/>
          <a:p>
            <a:r>
              <a:rPr lang="en-US" dirty="0"/>
              <a:t>Moldes</a:t>
            </a:r>
            <a:endParaRPr lang="es-PE" dirty="0"/>
          </a:p>
        </p:txBody>
      </p:sp>
      <p:sp>
        <p:nvSpPr>
          <p:cNvPr id="3" name="Content Placeholder 2">
            <a:extLst>
              <a:ext uri="{FF2B5EF4-FFF2-40B4-BE49-F238E27FC236}">
                <a16:creationId xmlns:a16="http://schemas.microsoft.com/office/drawing/2014/main" id="{2CF62E57-D1FF-702D-49C6-666AA7391A84}"/>
              </a:ext>
            </a:extLst>
          </p:cNvPr>
          <p:cNvSpPr>
            <a:spLocks noGrp="1"/>
          </p:cNvSpPr>
          <p:nvPr>
            <p:ph sz="quarter" idx="13"/>
          </p:nvPr>
        </p:nvSpPr>
        <p:spPr/>
        <p:txBody>
          <a:bodyPr/>
          <a:lstStyle/>
          <a:p>
            <a:endParaRPr lang="es-PE"/>
          </a:p>
        </p:txBody>
      </p:sp>
    </p:spTree>
    <p:extLst>
      <p:ext uri="{BB962C8B-B14F-4D97-AF65-F5344CB8AC3E}">
        <p14:creationId xmlns:p14="http://schemas.microsoft.com/office/powerpoint/2010/main" val="285932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570E45-AE16-4755-9993-D3B9FD44CFCA}"/>
              </a:ext>
            </a:extLst>
          </p:cNvPr>
          <p:cNvSpPr>
            <a:spLocks noGrp="1"/>
          </p:cNvSpPr>
          <p:nvPr>
            <p:ph sz="half" idx="1"/>
          </p:nvPr>
        </p:nvSpPr>
        <p:spPr/>
        <p:txBody>
          <a:bodyPr/>
          <a:lstStyle/>
          <a:p>
            <a:r>
              <a:rPr lang="en-US" dirty="0"/>
              <a:t>Keep points clear and simple</a:t>
            </a:r>
          </a:p>
          <a:p>
            <a:r>
              <a:rPr lang="en-US" dirty="0"/>
              <a:t>Try not to exceed six bullets</a:t>
            </a:r>
          </a:p>
          <a:p>
            <a:r>
              <a:rPr lang="en-US" dirty="0"/>
              <a:t>Use as little text as possible</a:t>
            </a:r>
          </a:p>
          <a:p>
            <a:endParaRPr lang="en-US" dirty="0"/>
          </a:p>
        </p:txBody>
      </p:sp>
      <p:sp>
        <p:nvSpPr>
          <p:cNvPr id="5" name="Content Placeholder 4">
            <a:extLst>
              <a:ext uri="{FF2B5EF4-FFF2-40B4-BE49-F238E27FC236}">
                <a16:creationId xmlns:a16="http://schemas.microsoft.com/office/drawing/2014/main" id="{59702755-702E-4363-AE98-389F1B011661}"/>
              </a:ext>
            </a:extLst>
          </p:cNvPr>
          <p:cNvSpPr>
            <a:spLocks noGrp="1"/>
          </p:cNvSpPr>
          <p:nvPr>
            <p:ph sz="half" idx="2"/>
          </p:nvPr>
        </p:nvSpPr>
        <p:spPr/>
        <p:txBody>
          <a:bodyPr/>
          <a:lstStyle/>
          <a:p>
            <a:r>
              <a:rPr lang="en-US" dirty="0"/>
              <a:t>Edit your copy to fit the recommended font sizes</a:t>
            </a:r>
          </a:p>
          <a:p>
            <a:r>
              <a:rPr lang="en-US" dirty="0"/>
              <a:t>Do not use bullet slides as substitute for speaker notes</a:t>
            </a:r>
          </a:p>
          <a:p>
            <a:endParaRPr lang="en-US" dirty="0"/>
          </a:p>
        </p:txBody>
      </p:sp>
      <p:sp>
        <p:nvSpPr>
          <p:cNvPr id="2" name="Title 1">
            <a:extLst>
              <a:ext uri="{FF2B5EF4-FFF2-40B4-BE49-F238E27FC236}">
                <a16:creationId xmlns:a16="http://schemas.microsoft.com/office/drawing/2014/main" id="{E9DA53AB-B026-4AE5-9975-B30D05F564DE}"/>
              </a:ext>
            </a:extLst>
          </p:cNvPr>
          <p:cNvSpPr>
            <a:spLocks noGrp="1"/>
          </p:cNvSpPr>
          <p:nvPr>
            <p:ph type="title"/>
          </p:nvPr>
        </p:nvSpPr>
        <p:spPr/>
        <p:txBody>
          <a:bodyPr/>
          <a:lstStyle/>
          <a:p>
            <a:r>
              <a:rPr lang="en-US" dirty="0"/>
              <a:t>Two Columns</a:t>
            </a:r>
          </a:p>
        </p:txBody>
      </p:sp>
    </p:spTree>
    <p:extLst>
      <p:ext uri="{BB962C8B-B14F-4D97-AF65-F5344CB8AC3E}">
        <p14:creationId xmlns:p14="http://schemas.microsoft.com/office/powerpoint/2010/main" val="228107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D7EE1C-84E0-4D6D-B7C3-1F48A96851C5}"/>
              </a:ext>
            </a:extLst>
          </p:cNvPr>
          <p:cNvSpPr>
            <a:spLocks noGrp="1"/>
          </p:cNvSpPr>
          <p:nvPr>
            <p:ph type="title"/>
          </p:nvPr>
        </p:nvSpPr>
        <p:spPr/>
        <p:txBody>
          <a:bodyPr/>
          <a:lstStyle/>
          <a:p>
            <a:r>
              <a:rPr lang="en-US" dirty="0"/>
              <a:t>Headline</a:t>
            </a:r>
          </a:p>
        </p:txBody>
      </p:sp>
      <p:sp>
        <p:nvSpPr>
          <p:cNvPr id="4" name="Content Placeholder 3">
            <a:extLst>
              <a:ext uri="{FF2B5EF4-FFF2-40B4-BE49-F238E27FC236}">
                <a16:creationId xmlns:a16="http://schemas.microsoft.com/office/drawing/2014/main" id="{0EB096B6-D35D-4B99-8086-5E8A1EE69B6E}"/>
              </a:ext>
            </a:extLst>
          </p:cNvPr>
          <p:cNvSpPr>
            <a:spLocks noGrp="1"/>
          </p:cNvSpPr>
          <p:nvPr>
            <p:ph sz="quarter" idx="13"/>
          </p:nvPr>
        </p:nvSpPr>
        <p:spPr/>
        <p:txBody>
          <a:bodyPr/>
          <a:lstStyle/>
          <a:p>
            <a:pPr marL="0" indent="0">
              <a:buNone/>
            </a:pPr>
            <a:r>
              <a:rPr lang="en-US" b="1" dirty="0"/>
              <a:t>Break free of the bullets. </a:t>
            </a:r>
          </a:p>
          <a:p>
            <a:pPr marL="0" indent="0">
              <a:buNone/>
            </a:pPr>
            <a:r>
              <a:rPr lang="en-US" dirty="0"/>
              <a:t>Bullets are easy to turn off in the Paragraph section of the</a:t>
            </a:r>
            <a:br>
              <a:rPr lang="en-US" dirty="0"/>
            </a:br>
            <a:r>
              <a:rPr lang="en-US" dirty="0"/>
              <a:t>PowerPoint Ribbon.  </a:t>
            </a:r>
          </a:p>
          <a:p>
            <a:pPr marL="0" indent="0">
              <a:buNone/>
            </a:pPr>
            <a:r>
              <a:rPr lang="en-US" dirty="0"/>
              <a:t>Also this image is a photo placeholder. </a:t>
            </a:r>
          </a:p>
          <a:p>
            <a:pPr marL="0" indent="0">
              <a:buNone/>
            </a:pPr>
            <a:r>
              <a:rPr lang="en-US" dirty="0"/>
              <a:t>To replace the image, just delete it and click on the photo icon in the placeholder to add a new photo.</a:t>
            </a:r>
          </a:p>
          <a:p>
            <a:pPr marL="0" indent="0">
              <a:buNone/>
            </a:pPr>
            <a:endParaRPr lang="en-US" dirty="0"/>
          </a:p>
          <a:p>
            <a:endParaRPr lang="en-US" dirty="0"/>
          </a:p>
        </p:txBody>
      </p:sp>
      <p:pic>
        <p:nvPicPr>
          <p:cNvPr id="6" name="Picture Placeholder 5">
            <a:extLst>
              <a:ext uri="{FF2B5EF4-FFF2-40B4-BE49-F238E27FC236}">
                <a16:creationId xmlns:a16="http://schemas.microsoft.com/office/drawing/2014/main" id="{93870D47-2D26-4726-94B5-BA12AAAEFFB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771" r="16771"/>
          <a:stretch>
            <a:fillRect/>
          </a:stretch>
        </p:blipFill>
        <p:spPr/>
      </p:pic>
    </p:spTree>
    <p:extLst>
      <p:ext uri="{BB962C8B-B14F-4D97-AF65-F5344CB8AC3E}">
        <p14:creationId xmlns:p14="http://schemas.microsoft.com/office/powerpoint/2010/main" val="300147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D7EE1C-84E0-4D6D-B7C3-1F48A96851C5}"/>
              </a:ext>
            </a:extLst>
          </p:cNvPr>
          <p:cNvSpPr>
            <a:spLocks noGrp="1"/>
          </p:cNvSpPr>
          <p:nvPr>
            <p:ph type="title"/>
          </p:nvPr>
        </p:nvSpPr>
        <p:spPr/>
        <p:txBody>
          <a:bodyPr/>
          <a:lstStyle/>
          <a:p>
            <a:r>
              <a:rPr lang="en-US" dirty="0"/>
              <a:t>Headline</a:t>
            </a:r>
          </a:p>
        </p:txBody>
      </p:sp>
      <p:sp>
        <p:nvSpPr>
          <p:cNvPr id="4" name="Content Placeholder 3">
            <a:extLst>
              <a:ext uri="{FF2B5EF4-FFF2-40B4-BE49-F238E27FC236}">
                <a16:creationId xmlns:a16="http://schemas.microsoft.com/office/drawing/2014/main" id="{0EB096B6-D35D-4B99-8086-5E8A1EE69B6E}"/>
              </a:ext>
            </a:extLst>
          </p:cNvPr>
          <p:cNvSpPr>
            <a:spLocks noGrp="1"/>
          </p:cNvSpPr>
          <p:nvPr>
            <p:ph sz="quarter" idx="13"/>
          </p:nvPr>
        </p:nvSpPr>
        <p:spPr/>
        <p:txBody>
          <a:bodyPr/>
          <a:lstStyle/>
          <a:p>
            <a:pPr marL="0" indent="0">
              <a:buNone/>
            </a:pPr>
            <a:r>
              <a:rPr lang="en-US" dirty="0"/>
              <a:t>Consider a short introductory statement with just a few key items below.  </a:t>
            </a:r>
          </a:p>
          <a:p>
            <a:pPr marL="0" indent="0">
              <a:buNone/>
            </a:pPr>
            <a:r>
              <a:rPr lang="en-US" dirty="0"/>
              <a:t>Using a slide as a Teleprompter will surely bore your audience to sleep.</a:t>
            </a:r>
          </a:p>
          <a:p>
            <a:r>
              <a:rPr lang="en-US" dirty="0"/>
              <a:t>Bullets are like poetry</a:t>
            </a:r>
          </a:p>
          <a:p>
            <a:r>
              <a:rPr lang="en-US" dirty="0"/>
              <a:t>Short and sweet</a:t>
            </a:r>
          </a:p>
          <a:p>
            <a:r>
              <a:rPr lang="en-US" dirty="0"/>
              <a:t>Just the most important parts</a:t>
            </a:r>
          </a:p>
          <a:p>
            <a:endParaRPr lang="en-US" dirty="0"/>
          </a:p>
          <a:p>
            <a:endParaRPr lang="en-US" dirty="0"/>
          </a:p>
        </p:txBody>
      </p:sp>
      <p:pic>
        <p:nvPicPr>
          <p:cNvPr id="6" name="Picture Placeholder 5">
            <a:extLst>
              <a:ext uri="{FF2B5EF4-FFF2-40B4-BE49-F238E27FC236}">
                <a16:creationId xmlns:a16="http://schemas.microsoft.com/office/drawing/2014/main" id="{6E4082E6-6F5A-4968-86E4-61D6F5A17FB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753" r="16753"/>
          <a:stretch>
            <a:fillRect/>
          </a:stretch>
        </p:blipFill>
        <p:spPr/>
      </p:pic>
    </p:spTree>
    <p:extLst>
      <p:ext uri="{BB962C8B-B14F-4D97-AF65-F5344CB8AC3E}">
        <p14:creationId xmlns:p14="http://schemas.microsoft.com/office/powerpoint/2010/main" val="177338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7C5A-CEB9-4085-9040-B185540FFCEF}"/>
              </a:ext>
            </a:extLst>
          </p:cNvPr>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37963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DCE09DA8-CE47-48DB-A3A0-DBADCA75C038}"/>
              </a:ext>
            </a:extLst>
          </p:cNvPr>
          <p:cNvSpPr>
            <a:spLocks noGrp="1"/>
          </p:cNvSpPr>
          <p:nvPr>
            <p:ph type="title"/>
          </p:nvPr>
        </p:nvSpPr>
        <p:spPr/>
        <p:txBody>
          <a:bodyPr/>
          <a:lstStyle/>
          <a:p>
            <a:r>
              <a:rPr lang="en-US" dirty="0"/>
              <a:t>1X Photo_R</a:t>
            </a:r>
          </a:p>
        </p:txBody>
      </p:sp>
      <p:sp>
        <p:nvSpPr>
          <p:cNvPr id="61" name="Content Placeholder 60">
            <a:extLst>
              <a:ext uri="{FF2B5EF4-FFF2-40B4-BE49-F238E27FC236}">
                <a16:creationId xmlns:a16="http://schemas.microsoft.com/office/drawing/2014/main" id="{2B31BE09-B9DF-47E2-A6FD-477300C586E7}"/>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64" name="Picture Placeholder 27">
            <a:extLst>
              <a:ext uri="{FF2B5EF4-FFF2-40B4-BE49-F238E27FC236}">
                <a16:creationId xmlns:a16="http://schemas.microsoft.com/office/drawing/2014/main" id="{41827F91-51D3-4B01-865F-A5A292375FC2}"/>
              </a:ext>
            </a:extLst>
          </p:cNvPr>
          <p:cNvPicPr>
            <a:picLocks noGrp="1" noChangeAspect="1"/>
          </p:cNvPicPr>
          <p:nvPr>
            <p:ph type="pic" sz="quarter" idx="16"/>
          </p:nvPr>
        </p:nvPicPr>
        <p:blipFill rotWithShape="1">
          <a:blip r:embed="rId2"/>
          <a:srcRect l="28685" r="28685"/>
          <a:stretch/>
        </p:blipFill>
        <p:spPr/>
      </p:pic>
    </p:spTree>
    <p:extLst>
      <p:ext uri="{BB962C8B-B14F-4D97-AF65-F5344CB8AC3E}">
        <p14:creationId xmlns:p14="http://schemas.microsoft.com/office/powerpoint/2010/main" val="32482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8DE7D8CF-1669-4F64-8E51-8DF86FA9617F}"/>
              </a:ext>
            </a:extLst>
          </p:cNvPr>
          <p:cNvSpPr>
            <a:spLocks noGrp="1"/>
          </p:cNvSpPr>
          <p:nvPr>
            <p:ph type="title"/>
          </p:nvPr>
        </p:nvSpPr>
        <p:spPr/>
        <p:txBody>
          <a:bodyPr/>
          <a:lstStyle/>
          <a:p>
            <a:r>
              <a:rPr lang="en-US" dirty="0"/>
              <a:t>2X Photo_R</a:t>
            </a:r>
          </a:p>
        </p:txBody>
      </p:sp>
      <p:sp>
        <p:nvSpPr>
          <p:cNvPr id="56" name="Content Placeholder 55">
            <a:extLst>
              <a:ext uri="{FF2B5EF4-FFF2-40B4-BE49-F238E27FC236}">
                <a16:creationId xmlns:a16="http://schemas.microsoft.com/office/drawing/2014/main" id="{3C09EBD1-2C5E-48A6-8F8B-98A4A05F5E1F}"/>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59" name="Picture Placeholder 43">
            <a:extLst>
              <a:ext uri="{FF2B5EF4-FFF2-40B4-BE49-F238E27FC236}">
                <a16:creationId xmlns:a16="http://schemas.microsoft.com/office/drawing/2014/main" id="{60ED0F5C-AD19-49DF-861C-4078B423B933}"/>
              </a:ext>
            </a:extLst>
          </p:cNvPr>
          <p:cNvPicPr>
            <a:picLocks noGrp="1" noChangeAspect="1"/>
          </p:cNvPicPr>
          <p:nvPr>
            <p:ph type="pic" sz="quarter" idx="16"/>
          </p:nvPr>
        </p:nvPicPr>
        <p:blipFill rotWithShape="1">
          <a:blip r:embed="rId2"/>
          <a:srcRect l="21248" r="21248"/>
          <a:stretch/>
        </p:blipFill>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6488" r="6488"/>
          <a:stretch>
            <a:fillRect/>
          </a:stretch>
        </p:blipFill>
        <p:spPr/>
      </p:pic>
    </p:spTree>
    <p:extLst>
      <p:ext uri="{BB962C8B-B14F-4D97-AF65-F5344CB8AC3E}">
        <p14:creationId xmlns:p14="http://schemas.microsoft.com/office/powerpoint/2010/main" val="38504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116F-C0A5-7DD1-5103-1F43DE86741C}"/>
              </a:ext>
            </a:extLst>
          </p:cNvPr>
          <p:cNvSpPr>
            <a:spLocks noGrp="1"/>
          </p:cNvSpPr>
          <p:nvPr>
            <p:ph type="title"/>
          </p:nvPr>
        </p:nvSpPr>
        <p:spPr/>
        <p:txBody>
          <a:bodyPr/>
          <a:lstStyle/>
          <a:p>
            <a:r>
              <a:rPr lang="en-US" dirty="0"/>
              <a:t>Background</a:t>
            </a:r>
          </a:p>
        </p:txBody>
      </p:sp>
      <p:sp>
        <p:nvSpPr>
          <p:cNvPr id="8" name="TextBox 7">
            <a:extLst>
              <a:ext uri="{FF2B5EF4-FFF2-40B4-BE49-F238E27FC236}">
                <a16:creationId xmlns:a16="http://schemas.microsoft.com/office/drawing/2014/main" id="{75E679B1-8127-A9B8-B21E-E209D668FC82}"/>
              </a:ext>
            </a:extLst>
          </p:cNvPr>
          <p:cNvSpPr txBox="1"/>
          <p:nvPr/>
        </p:nvSpPr>
        <p:spPr>
          <a:xfrm>
            <a:off x="217897" y="2090728"/>
            <a:ext cx="11891910" cy="738664"/>
          </a:xfrm>
          <a:prstGeom prst="rect">
            <a:avLst/>
          </a:prstGeom>
          <a:noFill/>
        </p:spPr>
        <p:txBody>
          <a:bodyPr wrap="square" lIns="0" tIns="0" rIns="0" bIns="0" rtlCol="0">
            <a:spAutoFit/>
          </a:bodyPr>
          <a:lstStyle/>
          <a:p>
            <a:pPr algn="l"/>
            <a:r>
              <a:rPr lang="en-US" sz="1600" b="0" i="0" dirty="0">
                <a:solidFill>
                  <a:srgbClr val="212529"/>
                </a:solidFill>
                <a:effectLst/>
                <a:latin typeface="Roboto" panose="02000000000000000000" pitchFamily="2" charset="0"/>
              </a:rPr>
              <a:t>Finney, M. A.; </a:t>
            </a:r>
            <a:r>
              <a:rPr lang="en-US" sz="1600" b="0" i="0" dirty="0" err="1">
                <a:solidFill>
                  <a:srgbClr val="212529"/>
                </a:solidFill>
                <a:effectLst/>
                <a:latin typeface="Roboto" panose="02000000000000000000" pitchFamily="2" charset="0"/>
              </a:rPr>
              <a:t>Sapsis</a:t>
            </a:r>
            <a:r>
              <a:rPr lang="en-US" sz="1600" b="0" i="0" dirty="0">
                <a:solidFill>
                  <a:srgbClr val="212529"/>
                </a:solidFill>
                <a:effectLst/>
                <a:latin typeface="Roboto" panose="02000000000000000000" pitchFamily="2" charset="0"/>
              </a:rPr>
              <a:t>, D. B.; </a:t>
            </a:r>
            <a:r>
              <a:rPr lang="en-US" sz="1600" b="0" i="0" dirty="0" err="1">
                <a:solidFill>
                  <a:srgbClr val="212529"/>
                </a:solidFill>
                <a:effectLst/>
                <a:latin typeface="Roboto" panose="02000000000000000000" pitchFamily="2" charset="0"/>
              </a:rPr>
              <a:t>Bahro</a:t>
            </a:r>
            <a:r>
              <a:rPr lang="en-US" sz="1600" b="0" i="0" dirty="0">
                <a:solidFill>
                  <a:srgbClr val="212529"/>
                </a:solidFill>
                <a:effectLst/>
                <a:latin typeface="Roboto" panose="02000000000000000000" pitchFamily="2" charset="0"/>
              </a:rPr>
              <a:t>, B. 2002.</a:t>
            </a:r>
            <a:r>
              <a:rPr lang="en-US" sz="1600" b="0" i="0" u="sng" dirty="0">
                <a:solidFill>
                  <a:srgbClr val="0056B3"/>
                </a:solidFill>
                <a:effectLst/>
                <a:latin typeface="Roboto" panose="02000000000000000000" pitchFamily="2" charset="0"/>
                <a:hlinkClick r:id="rId2"/>
              </a:rPr>
              <a:t> Use of </a:t>
            </a:r>
            <a:r>
              <a:rPr lang="en-US" sz="1600" b="0" i="1" u="sng" dirty="0">
                <a:solidFill>
                  <a:srgbClr val="0056B3"/>
                </a:solidFill>
                <a:effectLst/>
                <a:latin typeface="Roboto" panose="02000000000000000000" pitchFamily="2" charset="0"/>
                <a:hlinkClick r:id="rId2"/>
              </a:rPr>
              <a:t>FARSITE</a:t>
            </a:r>
            <a:r>
              <a:rPr lang="en-US" sz="1600" b="0" i="0" u="sng" dirty="0">
                <a:solidFill>
                  <a:srgbClr val="0056B3"/>
                </a:solidFill>
                <a:effectLst/>
                <a:latin typeface="Roboto" panose="02000000000000000000" pitchFamily="2" charset="0"/>
                <a:hlinkClick r:id="rId2"/>
              </a:rPr>
              <a:t> for simulating fire suppression and analyzing fuel treatment economics.</a:t>
            </a:r>
            <a:r>
              <a:rPr lang="en-US" sz="1600" b="0" i="0" dirty="0">
                <a:solidFill>
                  <a:srgbClr val="212529"/>
                </a:solidFill>
                <a:effectLst/>
                <a:latin typeface="Roboto" panose="02000000000000000000" pitchFamily="2" charset="0"/>
              </a:rPr>
              <a:t> In: Symposium on fire and California ecosystems: integrating ecology, prevention and management; 1997 November 17-20, San Diego, CA</a:t>
            </a:r>
            <a:endParaRPr lang="en-US" sz="1500" dirty="0"/>
          </a:p>
        </p:txBody>
      </p:sp>
      <p:sp>
        <p:nvSpPr>
          <p:cNvPr id="9" name="TextBox 8">
            <a:extLst>
              <a:ext uri="{FF2B5EF4-FFF2-40B4-BE49-F238E27FC236}">
                <a16:creationId xmlns:a16="http://schemas.microsoft.com/office/drawing/2014/main" id="{96BA5F01-9EBD-EBB2-82EC-454038528BB5}"/>
              </a:ext>
            </a:extLst>
          </p:cNvPr>
          <p:cNvSpPr txBox="1"/>
          <p:nvPr/>
        </p:nvSpPr>
        <p:spPr>
          <a:xfrm>
            <a:off x="217897" y="5018842"/>
            <a:ext cx="11772044" cy="492443"/>
          </a:xfrm>
          <a:prstGeom prst="rect">
            <a:avLst/>
          </a:prstGeom>
          <a:noFill/>
        </p:spPr>
        <p:txBody>
          <a:bodyPr wrap="square" lIns="0" tIns="0" rIns="0" bIns="0" rtlCol="0">
            <a:spAutoFit/>
          </a:bodyPr>
          <a:lstStyle/>
          <a:p>
            <a:pPr algn="l"/>
            <a:r>
              <a:rPr lang="en-US" sz="1600" dirty="0">
                <a:solidFill>
                  <a:srgbClr val="212529"/>
                </a:solidFill>
                <a:latin typeface="Roboto" panose="02000000000000000000" pitchFamily="2" charset="0"/>
              </a:rPr>
              <a:t>Schroeder, W., Oliva, P., Giglio, L., Quayle, B., Lorenz, E., &amp; Morelli, F. (2016). Active fire detection using Landsat-8/OLI data. Remote Sensing of Environment, 185: 210-220. </a:t>
            </a:r>
            <a:r>
              <a:rPr lang="en-US" sz="1600" dirty="0">
                <a:solidFill>
                  <a:srgbClr val="212529"/>
                </a:solidFill>
                <a:latin typeface="Roboto" panose="02000000000000000000" pitchFamily="2" charset="0"/>
                <a:hlinkClick r:id="rId3">
                  <a:extLst>
                    <a:ext uri="{A12FA001-AC4F-418D-AE19-62706E023703}">
                      <ahyp:hlinkClr xmlns:ahyp="http://schemas.microsoft.com/office/drawing/2018/hyperlinkcolor" val="tx"/>
                    </a:ext>
                  </a:extLst>
                </a:hlinkClick>
              </a:rPr>
              <a:t>doi:10.1016/j.rse.2015.08.032</a:t>
            </a:r>
            <a:endParaRPr lang="en-US" sz="1600" dirty="0">
              <a:solidFill>
                <a:srgbClr val="212529"/>
              </a:solidFill>
              <a:latin typeface="Roboto" panose="02000000000000000000" pitchFamily="2" charset="0"/>
            </a:endParaRPr>
          </a:p>
        </p:txBody>
      </p:sp>
      <p:sp>
        <p:nvSpPr>
          <p:cNvPr id="10" name="TextBox 9">
            <a:extLst>
              <a:ext uri="{FF2B5EF4-FFF2-40B4-BE49-F238E27FC236}">
                <a16:creationId xmlns:a16="http://schemas.microsoft.com/office/drawing/2014/main" id="{AE459C00-6244-C13A-E811-9A172506EE1B}"/>
              </a:ext>
            </a:extLst>
          </p:cNvPr>
          <p:cNvSpPr txBox="1"/>
          <p:nvPr/>
        </p:nvSpPr>
        <p:spPr>
          <a:xfrm>
            <a:off x="217896" y="3613378"/>
            <a:ext cx="11772045" cy="492443"/>
          </a:xfrm>
          <a:prstGeom prst="rect">
            <a:avLst/>
          </a:prstGeom>
          <a:noFill/>
        </p:spPr>
        <p:txBody>
          <a:bodyPr wrap="square" lIns="0" tIns="0" rIns="0" bIns="0" rtlCol="0">
            <a:spAutoFit/>
          </a:bodyPr>
          <a:lstStyle/>
          <a:p>
            <a:pPr algn="l"/>
            <a:r>
              <a:rPr lang="en-US" sz="1600" b="0" i="0" dirty="0">
                <a:solidFill>
                  <a:srgbClr val="2A2A2A"/>
                </a:solidFill>
                <a:effectLst/>
                <a:latin typeface="Source Sans Pro" panose="020F0502020204030204" pitchFamily="34" charset="0"/>
              </a:rPr>
              <a:t>Geoffrey H. Donovan, Douglas B. Rideout, An Integer Programming Model to Optimize Resource Allocation for Wildfire Containment, </a:t>
            </a:r>
            <a:r>
              <a:rPr lang="en-US" sz="1600" b="0" i="1" dirty="0">
                <a:solidFill>
                  <a:srgbClr val="2A2A2A"/>
                </a:solidFill>
                <a:effectLst/>
                <a:latin typeface="Source Sans Pro" panose="020F0502020204030204" pitchFamily="34" charset="0"/>
              </a:rPr>
              <a:t>Forest Science</a:t>
            </a:r>
            <a:r>
              <a:rPr lang="en-US" sz="1600" b="0" i="0" dirty="0">
                <a:solidFill>
                  <a:srgbClr val="2A2A2A"/>
                </a:solidFill>
                <a:effectLst/>
                <a:latin typeface="Source Sans Pro" panose="020F0502020204030204" pitchFamily="34" charset="0"/>
              </a:rPr>
              <a:t>, Volume 49, Issue 2, April 2003, Pages 331–335, </a:t>
            </a:r>
            <a:r>
              <a:rPr lang="en-US" sz="1600" b="0" i="0" u="none" strike="noStrike" dirty="0">
                <a:solidFill>
                  <a:srgbClr val="006FB7"/>
                </a:solidFill>
                <a:effectLst/>
                <a:latin typeface="Source Sans Pro" panose="020F0502020204030204" pitchFamily="34" charset="0"/>
                <a:hlinkClick r:id="rId4"/>
              </a:rPr>
              <a:t>https://doi.org/10.1093/forestscience/49.2.331</a:t>
            </a:r>
            <a:endParaRPr lang="en-US" sz="1500" dirty="0"/>
          </a:p>
        </p:txBody>
      </p:sp>
      <p:sp>
        <p:nvSpPr>
          <p:cNvPr id="11" name="Rectangle 10">
            <a:extLst>
              <a:ext uri="{FF2B5EF4-FFF2-40B4-BE49-F238E27FC236}">
                <a16:creationId xmlns:a16="http://schemas.microsoft.com/office/drawing/2014/main" id="{57CB2D3B-A8E4-FBEE-5BA6-79E41FBF251B}"/>
              </a:ext>
            </a:extLst>
          </p:cNvPr>
          <p:cNvSpPr/>
          <p:nvPr/>
        </p:nvSpPr>
        <p:spPr>
          <a:xfrm>
            <a:off x="82193" y="3197291"/>
            <a:ext cx="2516458"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Resource Allocation:</a:t>
            </a:r>
          </a:p>
        </p:txBody>
      </p:sp>
      <p:sp>
        <p:nvSpPr>
          <p:cNvPr id="12" name="Rectangle 11">
            <a:extLst>
              <a:ext uri="{FF2B5EF4-FFF2-40B4-BE49-F238E27FC236}">
                <a16:creationId xmlns:a16="http://schemas.microsoft.com/office/drawing/2014/main" id="{89EF089E-F22C-97C3-7EF5-0E41E1649ABB}"/>
              </a:ext>
            </a:extLst>
          </p:cNvPr>
          <p:cNvSpPr/>
          <p:nvPr/>
        </p:nvSpPr>
        <p:spPr>
          <a:xfrm>
            <a:off x="-739739" y="1730441"/>
            <a:ext cx="3933139"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Wildfire Simulator:</a:t>
            </a:r>
          </a:p>
        </p:txBody>
      </p:sp>
      <p:sp>
        <p:nvSpPr>
          <p:cNvPr id="13" name="Rectangle 12">
            <a:extLst>
              <a:ext uri="{FF2B5EF4-FFF2-40B4-BE49-F238E27FC236}">
                <a16:creationId xmlns:a16="http://schemas.microsoft.com/office/drawing/2014/main" id="{12456B1C-9604-5DCE-DFB7-30E4D74A9736}"/>
              </a:ext>
            </a:extLst>
          </p:cNvPr>
          <p:cNvSpPr/>
          <p:nvPr/>
        </p:nvSpPr>
        <p:spPr>
          <a:xfrm>
            <a:off x="-549667" y="4623328"/>
            <a:ext cx="3388608"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FIRMS Landsat:</a:t>
            </a:r>
          </a:p>
        </p:txBody>
      </p:sp>
    </p:spTree>
    <p:extLst>
      <p:ext uri="{BB962C8B-B14F-4D97-AF65-F5344CB8AC3E}">
        <p14:creationId xmlns:p14="http://schemas.microsoft.com/office/powerpoint/2010/main" val="309870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E95184F-6B6A-4FDE-8E70-E3F3A7BCCE34}"/>
              </a:ext>
            </a:extLst>
          </p:cNvPr>
          <p:cNvSpPr>
            <a:spLocks noGrp="1"/>
          </p:cNvSpPr>
          <p:nvPr>
            <p:ph type="title"/>
          </p:nvPr>
        </p:nvSpPr>
        <p:spPr/>
        <p:txBody>
          <a:bodyPr/>
          <a:lstStyle/>
          <a:p>
            <a:r>
              <a:rPr lang="en-US" dirty="0"/>
              <a:t>3X Photo_R</a:t>
            </a:r>
          </a:p>
        </p:txBody>
      </p:sp>
      <p:sp>
        <p:nvSpPr>
          <p:cNvPr id="48" name="Content Placeholder 47">
            <a:extLst>
              <a:ext uri="{FF2B5EF4-FFF2-40B4-BE49-F238E27FC236}">
                <a16:creationId xmlns:a16="http://schemas.microsoft.com/office/drawing/2014/main" id="{BA569574-6374-4DF7-A092-898014E63D93}"/>
              </a:ext>
            </a:extLst>
          </p:cNvPr>
          <p:cNvSpPr>
            <a:spLocks noGrp="1"/>
          </p:cNvSpPr>
          <p:nvPr>
            <p:ph idx="1"/>
          </p:nvPr>
        </p:nvSpPr>
        <p:spPr/>
        <p:txBody>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t="12529" b="12529"/>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spTree>
    <p:extLst>
      <p:ext uri="{BB962C8B-B14F-4D97-AF65-F5344CB8AC3E}">
        <p14:creationId xmlns:p14="http://schemas.microsoft.com/office/powerpoint/2010/main" val="113633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23F6F91C-7467-42C0-949C-4DA9558A5AA0}"/>
              </a:ext>
            </a:extLst>
          </p:cNvPr>
          <p:cNvSpPr>
            <a:spLocks noGrp="1"/>
          </p:cNvSpPr>
          <p:nvPr>
            <p:ph type="title"/>
          </p:nvPr>
        </p:nvSpPr>
        <p:spPr/>
        <p:txBody>
          <a:bodyPr/>
          <a:lstStyle/>
          <a:p>
            <a:r>
              <a:rPr lang="en-US" dirty="0"/>
              <a:t>4X Photo_R</a:t>
            </a:r>
          </a:p>
        </p:txBody>
      </p:sp>
      <p:sp>
        <p:nvSpPr>
          <p:cNvPr id="36" name="Content Placeholder 35">
            <a:extLst>
              <a:ext uri="{FF2B5EF4-FFF2-40B4-BE49-F238E27FC236}">
                <a16:creationId xmlns:a16="http://schemas.microsoft.com/office/drawing/2014/main" id="{8F59FD43-577B-4E80-B615-61B1BEAC9C38}"/>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17552" r="17552"/>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337" r="11337"/>
          <a:stretch/>
        </p:blipFill>
        <p:spPr/>
      </p:pic>
    </p:spTree>
    <p:extLst>
      <p:ext uri="{BB962C8B-B14F-4D97-AF65-F5344CB8AC3E}">
        <p14:creationId xmlns:p14="http://schemas.microsoft.com/office/powerpoint/2010/main" val="345825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D5125E3C-9D7B-4772-989E-369AC45E00A0}"/>
              </a:ext>
            </a:extLst>
          </p:cNvPr>
          <p:cNvSpPr>
            <a:spLocks noGrp="1"/>
          </p:cNvSpPr>
          <p:nvPr>
            <p:ph type="title"/>
          </p:nvPr>
        </p:nvSpPr>
        <p:spPr/>
        <p:txBody>
          <a:bodyPr/>
          <a:lstStyle/>
          <a:p>
            <a:r>
              <a:rPr lang="en-US" dirty="0"/>
              <a:t>5X Photo_R</a:t>
            </a:r>
          </a:p>
        </p:txBody>
      </p:sp>
      <p:sp>
        <p:nvSpPr>
          <p:cNvPr id="33" name="Content Placeholder 32">
            <a:extLst>
              <a:ext uri="{FF2B5EF4-FFF2-40B4-BE49-F238E27FC236}">
                <a16:creationId xmlns:a16="http://schemas.microsoft.com/office/drawing/2014/main" id="{EF2D73D9-5E0D-4E30-BE07-977AFD8C89A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85" r="17685"/>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6198" r="6198"/>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098" b="12098"/>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11618" r="11618"/>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1"/>
          </p:nvPr>
        </p:nvPicPr>
        <p:blipFill>
          <a:blip r:embed="rId6"/>
          <a:srcRect l="17765" r="17765"/>
          <a:stretch>
            <a:fillRect/>
          </a:stretch>
        </p:blipFill>
        <p:spPr>
          <a:prstGeom prst="rect">
            <a:avLst/>
          </a:prstGeom>
        </p:spPr>
      </p:pic>
    </p:spTree>
    <p:extLst>
      <p:ext uri="{BB962C8B-B14F-4D97-AF65-F5344CB8AC3E}">
        <p14:creationId xmlns:p14="http://schemas.microsoft.com/office/powerpoint/2010/main" val="155957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31E7A6-328B-4DEA-97C3-7885731066F7}"/>
              </a:ext>
            </a:extLst>
          </p:cNvPr>
          <p:cNvSpPr>
            <a:spLocks noGrp="1"/>
          </p:cNvSpPr>
          <p:nvPr>
            <p:ph type="title"/>
          </p:nvPr>
        </p:nvSpPr>
        <p:spPr/>
        <p:txBody>
          <a:bodyPr/>
          <a:lstStyle/>
          <a:p>
            <a:r>
              <a:rPr lang="en-US" dirty="0"/>
              <a:t>6X Photo_R</a:t>
            </a:r>
          </a:p>
        </p:txBody>
      </p:sp>
      <p:sp>
        <p:nvSpPr>
          <p:cNvPr id="18" name="Content Placeholder 17">
            <a:extLst>
              <a:ext uri="{FF2B5EF4-FFF2-40B4-BE49-F238E27FC236}">
                <a16:creationId xmlns:a16="http://schemas.microsoft.com/office/drawing/2014/main" id="{2E615DAA-66A8-4B55-A385-93363334B61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85" r="17685"/>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28697" r="28697"/>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098" b="12098"/>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587" r="11587"/>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0"/>
          </p:nvPr>
        </p:nvPicPr>
        <p:blipFill>
          <a:blip r:embed="rId6"/>
          <a:srcRect l="17765" r="17765"/>
          <a:stretch>
            <a:fillRect/>
          </a:stretch>
        </p:blipFill>
        <p:spPr>
          <a:prstGeom prst="rect">
            <a:avLst/>
          </a:prstGeom>
        </p:spPr>
      </p:pic>
      <p:pic>
        <p:nvPicPr>
          <p:cNvPr id="25" name="Picture Placeholder 35">
            <a:extLst>
              <a:ext uri="{FF2B5EF4-FFF2-40B4-BE49-F238E27FC236}">
                <a16:creationId xmlns:a16="http://schemas.microsoft.com/office/drawing/2014/main" id="{A1CE56F2-023C-403E-8D52-936118FB6AC1}"/>
              </a:ext>
            </a:extLst>
          </p:cNvPr>
          <p:cNvPicPr>
            <a:picLocks noGrp="1" noChangeAspect="1"/>
          </p:cNvPicPr>
          <p:nvPr>
            <p:ph type="pic" sz="quarter" idx="21"/>
          </p:nvPr>
        </p:nvPicPr>
        <p:blipFill>
          <a:blip r:embed="rId7"/>
          <a:srcRect t="12124" b="12124"/>
          <a:stretch>
            <a:fillRect/>
          </a:stretch>
        </p:blipFill>
        <p:spPr>
          <a:prstGeom prst="rect">
            <a:avLst/>
          </a:prstGeom>
        </p:spPr>
      </p:pic>
    </p:spTree>
    <p:extLst>
      <p:ext uri="{BB962C8B-B14F-4D97-AF65-F5344CB8AC3E}">
        <p14:creationId xmlns:p14="http://schemas.microsoft.com/office/powerpoint/2010/main" val="195406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DCE09DA8-CE47-48DB-A3A0-DBADCA75C038}"/>
              </a:ext>
            </a:extLst>
          </p:cNvPr>
          <p:cNvSpPr>
            <a:spLocks noGrp="1"/>
          </p:cNvSpPr>
          <p:nvPr>
            <p:ph type="title"/>
          </p:nvPr>
        </p:nvSpPr>
        <p:spPr/>
        <p:txBody>
          <a:bodyPr/>
          <a:lstStyle/>
          <a:p>
            <a:r>
              <a:rPr lang="en-US" dirty="0"/>
              <a:t>1X Photo_L</a:t>
            </a:r>
          </a:p>
        </p:txBody>
      </p:sp>
      <p:sp>
        <p:nvSpPr>
          <p:cNvPr id="61" name="Content Placeholder 60">
            <a:extLst>
              <a:ext uri="{FF2B5EF4-FFF2-40B4-BE49-F238E27FC236}">
                <a16:creationId xmlns:a16="http://schemas.microsoft.com/office/drawing/2014/main" id="{2B31BE09-B9DF-47E2-A6FD-477300C586E7}"/>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64" name="Picture Placeholder 27">
            <a:extLst>
              <a:ext uri="{FF2B5EF4-FFF2-40B4-BE49-F238E27FC236}">
                <a16:creationId xmlns:a16="http://schemas.microsoft.com/office/drawing/2014/main" id="{41827F91-51D3-4B01-865F-A5A292375FC2}"/>
              </a:ext>
            </a:extLst>
          </p:cNvPr>
          <p:cNvPicPr>
            <a:picLocks noGrp="1" noChangeAspect="1"/>
          </p:cNvPicPr>
          <p:nvPr>
            <p:ph type="pic" sz="quarter" idx="16"/>
          </p:nvPr>
        </p:nvPicPr>
        <p:blipFill rotWithShape="1">
          <a:blip r:embed="rId2"/>
          <a:srcRect l="28685" r="28685"/>
          <a:stretch/>
        </p:blipFill>
        <p:spPr/>
      </p:pic>
    </p:spTree>
    <p:extLst>
      <p:ext uri="{BB962C8B-B14F-4D97-AF65-F5344CB8AC3E}">
        <p14:creationId xmlns:p14="http://schemas.microsoft.com/office/powerpoint/2010/main" val="33778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8DE7D8CF-1669-4F64-8E51-8DF86FA9617F}"/>
              </a:ext>
            </a:extLst>
          </p:cNvPr>
          <p:cNvSpPr>
            <a:spLocks noGrp="1"/>
          </p:cNvSpPr>
          <p:nvPr>
            <p:ph type="title"/>
          </p:nvPr>
        </p:nvSpPr>
        <p:spPr/>
        <p:txBody>
          <a:bodyPr/>
          <a:lstStyle/>
          <a:p>
            <a:r>
              <a:rPr lang="en-US" dirty="0"/>
              <a:t>2X Photo_L</a:t>
            </a:r>
          </a:p>
        </p:txBody>
      </p:sp>
      <p:sp>
        <p:nvSpPr>
          <p:cNvPr id="56" name="Content Placeholder 55">
            <a:extLst>
              <a:ext uri="{FF2B5EF4-FFF2-40B4-BE49-F238E27FC236}">
                <a16:creationId xmlns:a16="http://schemas.microsoft.com/office/drawing/2014/main" id="{3C09EBD1-2C5E-48A6-8F8B-98A4A05F5E1F}"/>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59" name="Picture Placeholder 43">
            <a:extLst>
              <a:ext uri="{FF2B5EF4-FFF2-40B4-BE49-F238E27FC236}">
                <a16:creationId xmlns:a16="http://schemas.microsoft.com/office/drawing/2014/main" id="{60ED0F5C-AD19-49DF-861C-4078B423B933}"/>
              </a:ext>
            </a:extLst>
          </p:cNvPr>
          <p:cNvPicPr>
            <a:picLocks noGrp="1" noChangeAspect="1"/>
          </p:cNvPicPr>
          <p:nvPr>
            <p:ph type="pic" sz="quarter" idx="16"/>
          </p:nvPr>
        </p:nvPicPr>
        <p:blipFill rotWithShape="1">
          <a:blip r:embed="rId2"/>
          <a:srcRect l="21248" r="21248"/>
          <a:stretch/>
        </p:blipFill>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6488" r="6488"/>
          <a:stretch>
            <a:fillRect/>
          </a:stretch>
        </p:blipFill>
        <p:spPr/>
      </p:pic>
    </p:spTree>
    <p:extLst>
      <p:ext uri="{BB962C8B-B14F-4D97-AF65-F5344CB8AC3E}">
        <p14:creationId xmlns:p14="http://schemas.microsoft.com/office/powerpoint/2010/main" val="28641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E95184F-6B6A-4FDE-8E70-E3F3A7BCCE34}"/>
              </a:ext>
            </a:extLst>
          </p:cNvPr>
          <p:cNvSpPr>
            <a:spLocks noGrp="1"/>
          </p:cNvSpPr>
          <p:nvPr>
            <p:ph type="title"/>
          </p:nvPr>
        </p:nvSpPr>
        <p:spPr/>
        <p:txBody>
          <a:bodyPr/>
          <a:lstStyle/>
          <a:p>
            <a:r>
              <a:rPr lang="en-US" dirty="0"/>
              <a:t>3X Photo_L</a:t>
            </a:r>
          </a:p>
        </p:txBody>
      </p:sp>
      <p:sp>
        <p:nvSpPr>
          <p:cNvPr id="48" name="Content Placeholder 47">
            <a:extLst>
              <a:ext uri="{FF2B5EF4-FFF2-40B4-BE49-F238E27FC236}">
                <a16:creationId xmlns:a16="http://schemas.microsoft.com/office/drawing/2014/main" id="{BA569574-6374-4DF7-A092-898014E63D93}"/>
              </a:ext>
            </a:extLst>
          </p:cNvPr>
          <p:cNvSpPr>
            <a:spLocks noGrp="1"/>
          </p:cNvSpPr>
          <p:nvPr>
            <p:ph idx="1"/>
          </p:nvPr>
        </p:nvSpPr>
        <p:spPr/>
        <p:txBody>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t="12529" b="12529"/>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spTree>
    <p:extLst>
      <p:ext uri="{BB962C8B-B14F-4D97-AF65-F5344CB8AC3E}">
        <p14:creationId xmlns:p14="http://schemas.microsoft.com/office/powerpoint/2010/main" val="76107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23F6F91C-7467-42C0-949C-4DA9558A5AA0}"/>
              </a:ext>
            </a:extLst>
          </p:cNvPr>
          <p:cNvSpPr>
            <a:spLocks noGrp="1"/>
          </p:cNvSpPr>
          <p:nvPr>
            <p:ph type="title"/>
          </p:nvPr>
        </p:nvSpPr>
        <p:spPr/>
        <p:txBody>
          <a:bodyPr/>
          <a:lstStyle/>
          <a:p>
            <a:r>
              <a:rPr lang="en-US" dirty="0"/>
              <a:t>4X Photo_L</a:t>
            </a:r>
          </a:p>
        </p:txBody>
      </p:sp>
      <p:sp>
        <p:nvSpPr>
          <p:cNvPr id="36" name="Content Placeholder 35">
            <a:extLst>
              <a:ext uri="{FF2B5EF4-FFF2-40B4-BE49-F238E27FC236}">
                <a16:creationId xmlns:a16="http://schemas.microsoft.com/office/drawing/2014/main" id="{8F59FD43-577B-4E80-B615-61B1BEAC9C38}"/>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17529" r="17529"/>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364" r="11364"/>
          <a:stretch/>
        </p:blipFill>
        <p:spPr/>
      </p:pic>
    </p:spTree>
    <p:extLst>
      <p:ext uri="{BB962C8B-B14F-4D97-AF65-F5344CB8AC3E}">
        <p14:creationId xmlns:p14="http://schemas.microsoft.com/office/powerpoint/2010/main" val="58980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D5125E3C-9D7B-4772-989E-369AC45E00A0}"/>
              </a:ext>
            </a:extLst>
          </p:cNvPr>
          <p:cNvSpPr>
            <a:spLocks noGrp="1"/>
          </p:cNvSpPr>
          <p:nvPr>
            <p:ph type="title"/>
          </p:nvPr>
        </p:nvSpPr>
        <p:spPr/>
        <p:txBody>
          <a:bodyPr/>
          <a:lstStyle/>
          <a:p>
            <a:r>
              <a:rPr lang="en-US" dirty="0"/>
              <a:t>5X Photo_L</a:t>
            </a:r>
          </a:p>
        </p:txBody>
      </p:sp>
      <p:sp>
        <p:nvSpPr>
          <p:cNvPr id="33" name="Content Placeholder 32">
            <a:extLst>
              <a:ext uri="{FF2B5EF4-FFF2-40B4-BE49-F238E27FC236}">
                <a16:creationId xmlns:a16="http://schemas.microsoft.com/office/drawing/2014/main" id="{EF2D73D9-5E0D-4E30-BE07-977AFD8C89A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62" r="17662"/>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6198" r="6198"/>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124" b="12124"/>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11645" r="11645"/>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1"/>
          </p:nvPr>
        </p:nvPicPr>
        <p:blipFill>
          <a:blip r:embed="rId6"/>
          <a:srcRect l="17787" r="17787"/>
          <a:stretch>
            <a:fillRect/>
          </a:stretch>
        </p:blipFill>
        <p:spPr>
          <a:prstGeom prst="rect">
            <a:avLst/>
          </a:prstGeom>
        </p:spPr>
      </p:pic>
    </p:spTree>
    <p:extLst>
      <p:ext uri="{BB962C8B-B14F-4D97-AF65-F5344CB8AC3E}">
        <p14:creationId xmlns:p14="http://schemas.microsoft.com/office/powerpoint/2010/main" val="163207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31E7A6-328B-4DEA-97C3-7885731066F7}"/>
              </a:ext>
            </a:extLst>
          </p:cNvPr>
          <p:cNvSpPr>
            <a:spLocks noGrp="1"/>
          </p:cNvSpPr>
          <p:nvPr>
            <p:ph type="title"/>
          </p:nvPr>
        </p:nvSpPr>
        <p:spPr/>
        <p:txBody>
          <a:bodyPr/>
          <a:lstStyle/>
          <a:p>
            <a:r>
              <a:rPr lang="en-US" dirty="0"/>
              <a:t>6X Photo_L</a:t>
            </a:r>
          </a:p>
        </p:txBody>
      </p:sp>
      <p:sp>
        <p:nvSpPr>
          <p:cNvPr id="18" name="Content Placeholder 17">
            <a:extLst>
              <a:ext uri="{FF2B5EF4-FFF2-40B4-BE49-F238E27FC236}">
                <a16:creationId xmlns:a16="http://schemas.microsoft.com/office/drawing/2014/main" id="{2E615DAA-66A8-4B55-A385-93363334B61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62" r="17662"/>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28682" r="28682"/>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124" b="12124"/>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614" r="11614"/>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0"/>
          </p:nvPr>
        </p:nvPicPr>
        <p:blipFill>
          <a:blip r:embed="rId6"/>
          <a:srcRect l="17787" r="17787"/>
          <a:stretch>
            <a:fillRect/>
          </a:stretch>
        </p:blipFill>
        <p:spPr>
          <a:prstGeom prst="rect">
            <a:avLst/>
          </a:prstGeom>
        </p:spPr>
      </p:pic>
      <p:pic>
        <p:nvPicPr>
          <p:cNvPr id="25" name="Picture Placeholder 35">
            <a:extLst>
              <a:ext uri="{FF2B5EF4-FFF2-40B4-BE49-F238E27FC236}">
                <a16:creationId xmlns:a16="http://schemas.microsoft.com/office/drawing/2014/main" id="{A1CE56F2-023C-403E-8D52-936118FB6AC1}"/>
              </a:ext>
            </a:extLst>
          </p:cNvPr>
          <p:cNvPicPr>
            <a:picLocks noGrp="1" noChangeAspect="1"/>
          </p:cNvPicPr>
          <p:nvPr>
            <p:ph type="pic" sz="quarter" idx="21"/>
          </p:nvPr>
        </p:nvPicPr>
        <p:blipFill>
          <a:blip r:embed="rId7"/>
          <a:srcRect t="12098" b="12098"/>
          <a:stretch>
            <a:fillRect/>
          </a:stretch>
        </p:blipFill>
        <p:spPr>
          <a:prstGeom prst="rect">
            <a:avLst/>
          </a:prstGeom>
        </p:spPr>
      </p:pic>
    </p:spTree>
    <p:extLst>
      <p:ext uri="{BB962C8B-B14F-4D97-AF65-F5344CB8AC3E}">
        <p14:creationId xmlns:p14="http://schemas.microsoft.com/office/powerpoint/2010/main" val="16621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E144-E908-1D9C-5763-3770B7285A6D}"/>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25139055-C76B-B617-88FC-EDED615415CC}"/>
              </a:ext>
            </a:extLst>
          </p:cNvPr>
          <p:cNvSpPr>
            <a:spLocks noGrp="1"/>
          </p:cNvSpPr>
          <p:nvPr>
            <p:ph sz="quarter" idx="13"/>
          </p:nvPr>
        </p:nvSpPr>
        <p:spPr>
          <a:xfrm>
            <a:off x="457200" y="1825625"/>
            <a:ext cx="5984697" cy="4057463"/>
          </a:xfrm>
        </p:spPr>
        <p:txBody>
          <a:bodyPr/>
          <a:lstStyle/>
          <a:p>
            <a:r>
              <a:rPr lang="en-US" b="1" dirty="0" err="1"/>
              <a:t>FIRMS:</a:t>
            </a:r>
            <a:r>
              <a:rPr lang="en-US" sz="2000" u="sng" dirty="0" err="1"/>
              <a:t>https</a:t>
            </a:r>
            <a:r>
              <a:rPr lang="en-US" sz="2000" u="sng" dirty="0"/>
              <a:t>://</a:t>
            </a:r>
            <a:r>
              <a:rPr lang="en-US" sz="2000" u="sng" dirty="0" err="1"/>
              <a:t>firms.modaps.eosdis.nasa.gov</a:t>
            </a:r>
            <a:r>
              <a:rPr lang="en-US" sz="2000" u="sng" dirty="0"/>
              <a:t>/</a:t>
            </a:r>
            <a:r>
              <a:rPr lang="en-US" sz="2000" u="sng" dirty="0" err="1"/>
              <a:t>usfs</a:t>
            </a:r>
            <a:r>
              <a:rPr lang="en-US" sz="2000" u="sng" dirty="0"/>
              <a:t>/</a:t>
            </a:r>
            <a:r>
              <a:rPr lang="en-US" sz="2000" u="sng" dirty="0" err="1"/>
              <a:t>active_fire</a:t>
            </a:r>
            <a:r>
              <a:rPr lang="en-US" sz="2000" u="sng" dirty="0"/>
              <a:t>/</a:t>
            </a:r>
          </a:p>
          <a:p>
            <a:r>
              <a:rPr lang="en-US" b="1" dirty="0"/>
              <a:t>Open Fire Stations: </a:t>
            </a:r>
            <a:r>
              <a:rPr lang="en-US" sz="2000" dirty="0">
                <a:hlinkClick r:id="rId2"/>
              </a:rPr>
              <a:t>https://hifld-geoplatform.opendata.arcgis.com/datasets/geoplatform::fire-stations/explore</a:t>
            </a:r>
            <a:endParaRPr lang="en-US" sz="2000" dirty="0"/>
          </a:p>
          <a:p>
            <a:r>
              <a:rPr lang="en-US" b="1" dirty="0"/>
              <a:t>Original Sources: </a:t>
            </a:r>
            <a:r>
              <a:rPr lang="en-US" sz="2000" u="sng" dirty="0"/>
              <a:t>https://</a:t>
            </a:r>
            <a:r>
              <a:rPr lang="en-US" sz="2000" u="sng" dirty="0" err="1"/>
              <a:t>www.fs.usda.gov</a:t>
            </a:r>
            <a:r>
              <a:rPr lang="en-US" sz="2000" u="sng" dirty="0"/>
              <a:t>/managing-land/fire</a:t>
            </a:r>
          </a:p>
          <a:p>
            <a:endParaRPr lang="en-US" dirty="0"/>
          </a:p>
        </p:txBody>
      </p:sp>
      <p:pic>
        <p:nvPicPr>
          <p:cNvPr id="5" name="Content Placeholder 4">
            <a:extLst>
              <a:ext uri="{FF2B5EF4-FFF2-40B4-BE49-F238E27FC236}">
                <a16:creationId xmlns:a16="http://schemas.microsoft.com/office/drawing/2014/main" id="{FC998593-34D2-1984-0A24-928976A4D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339" y="1601007"/>
            <a:ext cx="5051461" cy="3051410"/>
          </a:xfrm>
          <a:prstGeom prst="rect">
            <a:avLst/>
          </a:prstGeom>
        </p:spPr>
      </p:pic>
    </p:spTree>
    <p:extLst>
      <p:ext uri="{BB962C8B-B14F-4D97-AF65-F5344CB8AC3E}">
        <p14:creationId xmlns:p14="http://schemas.microsoft.com/office/powerpoint/2010/main" val="241675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35E04929-9AD0-49E5-B868-FF92B53B70BF}"/>
              </a:ext>
            </a:extLst>
          </p:cNvPr>
          <p:cNvPicPr>
            <a:picLocks noGrp="1" noChangeAspect="1"/>
          </p:cNvPicPr>
          <p:nvPr>
            <p:ph type="pic" sz="quarter" idx="10"/>
          </p:nvPr>
        </p:nvPicPr>
        <p:blipFill>
          <a:blip r:embed="rId2"/>
          <a:srcRect l="24" r="24"/>
          <a:stretch>
            <a:fillRect/>
          </a:stretch>
        </p:blipFill>
        <p:spPr>
          <a:prstGeom prst="rect">
            <a:avLst/>
          </a:prstGeom>
        </p:spPr>
      </p:pic>
      <p:sp>
        <p:nvSpPr>
          <p:cNvPr id="6" name="Rectangle">
            <a:extLst>
              <a:ext uri="{FF2B5EF4-FFF2-40B4-BE49-F238E27FC236}">
                <a16:creationId xmlns:a16="http://schemas.microsoft.com/office/drawing/2014/main" id="{F9126D5F-5AE4-4DC5-BDAE-1347628A109C}"/>
              </a:ext>
            </a:extLst>
          </p:cNvPr>
          <p:cNvSpPr/>
          <p:nvPr/>
        </p:nvSpPr>
        <p:spPr>
          <a:xfrm>
            <a:off x="0" y="0"/>
            <a:ext cx="12192000" cy="6858000"/>
          </a:xfrm>
          <a:prstGeom prst="rect">
            <a:avLst/>
          </a:prstGeom>
          <a:solidFill>
            <a:srgbClr val="58595B">
              <a:alpha val="54902"/>
            </a:srgb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FreightSansLFPro"/>
              <a:sym typeface="FreightSansLFPro"/>
            </a:endParaRPr>
          </a:p>
        </p:txBody>
      </p:sp>
      <p:sp>
        <p:nvSpPr>
          <p:cNvPr id="7" name="XX%">
            <a:extLst>
              <a:ext uri="{FF2B5EF4-FFF2-40B4-BE49-F238E27FC236}">
                <a16:creationId xmlns:a16="http://schemas.microsoft.com/office/drawing/2014/main" id="{2F8D0EDE-E2E1-4EF3-9D0C-2A425B2176D7}"/>
              </a:ext>
            </a:extLst>
          </p:cNvPr>
          <p:cNvSpPr txBox="1"/>
          <p:nvPr/>
        </p:nvSpPr>
        <p:spPr>
          <a:xfrm>
            <a:off x="4557202" y="2128116"/>
            <a:ext cx="3379130" cy="2092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lnSpc>
                <a:spcPct val="100000"/>
              </a:lnSpc>
              <a:defRPr sz="45000" spc="0">
                <a:solidFill>
                  <a:schemeClr val="accent1"/>
                </a:solidFill>
                <a:latin typeface="+mj-lt"/>
                <a:ea typeface="+mj-ea"/>
                <a:cs typeface="+mj-cs"/>
                <a:sym typeface="FreightSansLFPro Semibold"/>
              </a:defRPr>
            </a:lvl1pPr>
          </a:lstStyle>
          <a:p>
            <a:pPr algn="ctr" defTabSz="409575" hangingPunct="0"/>
            <a:r>
              <a:rPr sz="13100" b="1" kern="0" dirty="0">
                <a:solidFill>
                  <a:srgbClr val="FFFFFF"/>
                </a:solidFill>
                <a:latin typeface="+mn-lt"/>
              </a:rPr>
              <a:t>XX</a:t>
            </a:r>
            <a:r>
              <a:rPr sz="9600" kern="0" dirty="0">
                <a:solidFill>
                  <a:srgbClr val="FFFFFF"/>
                </a:solidFill>
                <a:latin typeface="+mn-lt"/>
              </a:rPr>
              <a:t>%</a:t>
            </a:r>
            <a:endParaRPr sz="22500" kern="0" dirty="0">
              <a:solidFill>
                <a:srgbClr val="FFFFFF"/>
              </a:solidFill>
              <a:latin typeface="+mn-lt"/>
            </a:endParaRPr>
          </a:p>
        </p:txBody>
      </p:sp>
      <p:grpSp>
        <p:nvGrpSpPr>
          <p:cNvPr id="9" name="UTK Horiz_R">
            <a:extLst>
              <a:ext uri="{FF2B5EF4-FFF2-40B4-BE49-F238E27FC236}">
                <a16:creationId xmlns:a16="http://schemas.microsoft.com/office/drawing/2014/main" id="{8E7190CF-4523-4EC4-9DA8-0158CDEA4F16}"/>
              </a:ext>
            </a:extLst>
          </p:cNvPr>
          <p:cNvGrpSpPr>
            <a:grpSpLocks noChangeAspect="1"/>
          </p:cNvGrpSpPr>
          <p:nvPr/>
        </p:nvGrpSpPr>
        <p:grpSpPr bwMode="auto">
          <a:xfrm>
            <a:off x="10557955" y="6320597"/>
            <a:ext cx="1404165" cy="315023"/>
            <a:chOff x="0" y="1299"/>
            <a:chExt cx="7680" cy="1723"/>
          </a:xfrm>
        </p:grpSpPr>
        <p:sp>
          <p:nvSpPr>
            <p:cNvPr id="10" name="T fill">
              <a:extLst>
                <a:ext uri="{FF2B5EF4-FFF2-40B4-BE49-F238E27FC236}">
                  <a16:creationId xmlns:a16="http://schemas.microsoft.com/office/drawing/2014/main" id="{DC5D8803-AB7C-4DC4-A5C9-E17C3CD9AC3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F73DCD53-432A-42A6-81D8-777EEAC7D94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4E351A58-3EE4-4D76-B5D9-8FCBB722E6C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A6746295-AEF3-4011-A142-9517E7967189}"/>
              </a:ext>
            </a:extLst>
          </p:cNvPr>
          <p:cNvSpPr txBox="1"/>
          <p:nvPr/>
        </p:nvSpPr>
        <p:spPr>
          <a:xfrm>
            <a:off x="3003176" y="4051575"/>
            <a:ext cx="6185647" cy="553998"/>
          </a:xfrm>
          <a:prstGeom prst="rect">
            <a:avLst/>
          </a:prstGeom>
          <a:noFill/>
        </p:spPr>
        <p:txBody>
          <a:bodyPr wrap="square" lIns="0" tIns="0" rIns="0" bIns="0" rtlCol="0">
            <a:spAutoFit/>
          </a:bodyPr>
          <a:lstStyle/>
          <a:p>
            <a:pPr algn="ctr"/>
            <a:r>
              <a:rPr lang="en-US" sz="3600" dirty="0">
                <a:solidFill>
                  <a:schemeClr val="bg2"/>
                </a:solidFill>
              </a:rPr>
              <a:t>big stat with shaded image</a:t>
            </a:r>
          </a:p>
        </p:txBody>
      </p:sp>
    </p:spTree>
    <p:extLst>
      <p:ext uri="{BB962C8B-B14F-4D97-AF65-F5344CB8AC3E}">
        <p14:creationId xmlns:p14="http://schemas.microsoft.com/office/powerpoint/2010/main" val="83621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XX%">
            <a:extLst>
              <a:ext uri="{FF2B5EF4-FFF2-40B4-BE49-F238E27FC236}">
                <a16:creationId xmlns:a16="http://schemas.microsoft.com/office/drawing/2014/main" id="{2F8D0EDE-E2E1-4EF3-9D0C-2A425B2176D7}"/>
              </a:ext>
            </a:extLst>
          </p:cNvPr>
          <p:cNvSpPr txBox="1"/>
          <p:nvPr/>
        </p:nvSpPr>
        <p:spPr>
          <a:xfrm>
            <a:off x="4910667" y="2128116"/>
            <a:ext cx="3379130" cy="2092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lnSpc>
                <a:spcPct val="100000"/>
              </a:lnSpc>
              <a:defRPr sz="45000" spc="0">
                <a:solidFill>
                  <a:schemeClr val="accent1"/>
                </a:solidFill>
                <a:latin typeface="+mj-lt"/>
                <a:ea typeface="+mj-ea"/>
                <a:cs typeface="+mj-cs"/>
                <a:sym typeface="FreightSansLFPro Semibold"/>
              </a:defRPr>
            </a:lvl1pPr>
          </a:lstStyle>
          <a:p>
            <a:pPr algn="ctr" defTabSz="409575" hangingPunct="0"/>
            <a:r>
              <a:rPr sz="13100" b="1" kern="0" dirty="0">
                <a:latin typeface="+mn-lt"/>
              </a:rPr>
              <a:t>XX</a:t>
            </a:r>
            <a:r>
              <a:rPr sz="9600" kern="0" dirty="0">
                <a:latin typeface="+mn-lt"/>
              </a:rPr>
              <a:t>%</a:t>
            </a:r>
            <a:endParaRPr sz="22500" kern="0" dirty="0">
              <a:latin typeface="+mn-lt"/>
            </a:endParaRPr>
          </a:p>
        </p:txBody>
      </p:sp>
      <p:sp>
        <p:nvSpPr>
          <p:cNvPr id="8" name="of developers on our platform are from outside the US">
            <a:extLst>
              <a:ext uri="{FF2B5EF4-FFF2-40B4-BE49-F238E27FC236}">
                <a16:creationId xmlns:a16="http://schemas.microsoft.com/office/drawing/2014/main" id="{237D4EDE-2694-4637-AB48-6F44549CB452}"/>
              </a:ext>
            </a:extLst>
          </p:cNvPr>
          <p:cNvSpPr txBox="1"/>
          <p:nvPr/>
        </p:nvSpPr>
        <p:spPr>
          <a:xfrm>
            <a:off x="2405366" y="4048119"/>
            <a:ext cx="7406183"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p>
            <a:pPr algn="ctr" defTabSz="409575" hangingPunct="0">
              <a:defRPr sz="6600" spc="0">
                <a:solidFill>
                  <a:srgbClr val="4267B2"/>
                </a:solidFill>
              </a:defRPr>
            </a:pPr>
            <a:r>
              <a:rPr lang="en-US" sz="3300" kern="0" dirty="0">
                <a:solidFill>
                  <a:srgbClr val="58595B"/>
                </a:solidFill>
                <a:sym typeface="FreightSansLFPro"/>
              </a:rPr>
              <a:t>big stat</a:t>
            </a:r>
            <a:endParaRPr sz="3300" kern="0" dirty="0">
              <a:solidFill>
                <a:srgbClr val="58595B"/>
              </a:solidFill>
              <a:sym typeface="FreightSansLFPro"/>
            </a:endParaRPr>
          </a:p>
        </p:txBody>
      </p:sp>
    </p:spTree>
    <p:extLst>
      <p:ext uri="{BB962C8B-B14F-4D97-AF65-F5344CB8AC3E}">
        <p14:creationId xmlns:p14="http://schemas.microsoft.com/office/powerpoint/2010/main" val="169450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E60182-1EFC-414A-9D67-1E1298ADE575}"/>
              </a:ext>
            </a:extLst>
          </p:cNvPr>
          <p:cNvSpPr txBox="1"/>
          <p:nvPr/>
        </p:nvSpPr>
        <p:spPr>
          <a:xfrm>
            <a:off x="1905625" y="2191923"/>
            <a:ext cx="2552700" cy="1311128"/>
          </a:xfrm>
          <a:prstGeom prst="rect">
            <a:avLst/>
          </a:prstGeom>
          <a:noFill/>
        </p:spPr>
        <p:txBody>
          <a:bodyPr wrap="square" rtlCol="0" anchor="ctr">
            <a:spAutoFit/>
          </a:bodyPr>
          <a:lstStyle/>
          <a:p>
            <a:pPr algn="ctr">
              <a:lnSpc>
                <a:spcPct val="90000"/>
              </a:lnSpc>
            </a:pPr>
            <a:r>
              <a:rPr lang="en-US" sz="8800" b="1" dirty="0">
                <a:solidFill>
                  <a:schemeClr val="tx2"/>
                </a:solidFill>
              </a:rPr>
              <a:t>96</a:t>
            </a:r>
            <a:r>
              <a:rPr lang="en-US" sz="7500" baseline="30000" dirty="0">
                <a:solidFill>
                  <a:schemeClr val="tx2"/>
                </a:solidFill>
              </a:rPr>
              <a:t>%</a:t>
            </a:r>
          </a:p>
        </p:txBody>
      </p:sp>
      <p:sp>
        <p:nvSpPr>
          <p:cNvPr id="9" name="TextBox 8">
            <a:extLst>
              <a:ext uri="{FF2B5EF4-FFF2-40B4-BE49-F238E27FC236}">
                <a16:creationId xmlns:a16="http://schemas.microsoft.com/office/drawing/2014/main" id="{4171DB07-21B7-40E8-84D7-CB33645D479F}"/>
              </a:ext>
            </a:extLst>
          </p:cNvPr>
          <p:cNvSpPr txBox="1"/>
          <p:nvPr/>
        </p:nvSpPr>
        <p:spPr>
          <a:xfrm>
            <a:off x="1724650" y="3429000"/>
            <a:ext cx="2609850" cy="584775"/>
          </a:xfrm>
          <a:prstGeom prst="rect">
            <a:avLst/>
          </a:prstGeom>
          <a:noFill/>
        </p:spPr>
        <p:txBody>
          <a:bodyPr wrap="square" rtlCol="0" anchor="t">
            <a:spAutoFit/>
          </a:bodyPr>
          <a:lstStyle/>
          <a:p>
            <a:pPr algn="ctr"/>
            <a:r>
              <a:rPr lang="en-US" sz="1600" dirty="0">
                <a:solidFill>
                  <a:schemeClr val="tx2"/>
                </a:solidFill>
              </a:rPr>
              <a:t>Place text here and use </a:t>
            </a:r>
            <a:r>
              <a:rPr lang="en-US" sz="1600" b="1" dirty="0">
                <a:solidFill>
                  <a:schemeClr val="tx2"/>
                </a:solidFill>
              </a:rPr>
              <a:t>bold </a:t>
            </a:r>
            <a:r>
              <a:rPr lang="en-US" sz="1600" dirty="0">
                <a:solidFill>
                  <a:schemeClr val="tx2"/>
                </a:solidFill>
              </a:rPr>
              <a:t>to highlight</a:t>
            </a:r>
          </a:p>
        </p:txBody>
      </p:sp>
      <p:sp>
        <p:nvSpPr>
          <p:cNvPr id="10" name="TextBox 9">
            <a:extLst>
              <a:ext uri="{FF2B5EF4-FFF2-40B4-BE49-F238E27FC236}">
                <a16:creationId xmlns:a16="http://schemas.microsoft.com/office/drawing/2014/main" id="{489CCB24-9065-4BCA-84BB-5D021C0D61E1}"/>
              </a:ext>
            </a:extLst>
          </p:cNvPr>
          <p:cNvSpPr txBox="1"/>
          <p:nvPr/>
        </p:nvSpPr>
        <p:spPr>
          <a:xfrm>
            <a:off x="4953625" y="2191923"/>
            <a:ext cx="2552700" cy="1311128"/>
          </a:xfrm>
          <a:prstGeom prst="rect">
            <a:avLst/>
          </a:prstGeom>
          <a:noFill/>
        </p:spPr>
        <p:txBody>
          <a:bodyPr wrap="square" rtlCol="0" anchor="ctr">
            <a:spAutoFit/>
          </a:bodyPr>
          <a:lstStyle/>
          <a:p>
            <a:pPr algn="ctr">
              <a:lnSpc>
                <a:spcPct val="90000"/>
              </a:lnSpc>
            </a:pPr>
            <a:r>
              <a:rPr lang="en-US" sz="8800" b="1" dirty="0">
                <a:solidFill>
                  <a:schemeClr val="tx2"/>
                </a:solidFill>
              </a:rPr>
              <a:t>83</a:t>
            </a:r>
            <a:r>
              <a:rPr lang="en-US" sz="7500" baseline="30000" dirty="0">
                <a:solidFill>
                  <a:schemeClr val="tx2"/>
                </a:solidFill>
              </a:rPr>
              <a:t>%</a:t>
            </a:r>
          </a:p>
        </p:txBody>
      </p:sp>
      <p:sp>
        <p:nvSpPr>
          <p:cNvPr id="11" name="TextBox 10">
            <a:extLst>
              <a:ext uri="{FF2B5EF4-FFF2-40B4-BE49-F238E27FC236}">
                <a16:creationId xmlns:a16="http://schemas.microsoft.com/office/drawing/2014/main" id="{6D56885B-16ED-4E85-9D43-F7BDC9BE3913}"/>
              </a:ext>
            </a:extLst>
          </p:cNvPr>
          <p:cNvSpPr txBox="1"/>
          <p:nvPr/>
        </p:nvSpPr>
        <p:spPr>
          <a:xfrm>
            <a:off x="4696450" y="3429000"/>
            <a:ext cx="2762250" cy="584775"/>
          </a:xfrm>
          <a:prstGeom prst="rect">
            <a:avLst/>
          </a:prstGeom>
          <a:noFill/>
        </p:spPr>
        <p:txBody>
          <a:bodyPr wrap="square" rtlCol="0" anchor="t">
            <a:spAutoFit/>
          </a:bodyPr>
          <a:lstStyle/>
          <a:p>
            <a:pPr algn="ctr"/>
            <a:r>
              <a:rPr lang="en-US" sz="1600" dirty="0">
                <a:solidFill>
                  <a:schemeClr val="tx2"/>
                </a:solidFill>
              </a:rPr>
              <a:t>Place text here and use </a:t>
            </a:r>
            <a:r>
              <a:rPr lang="en-US" sz="1600" b="1" dirty="0">
                <a:solidFill>
                  <a:schemeClr val="tx2"/>
                </a:solidFill>
              </a:rPr>
              <a:t>bold </a:t>
            </a:r>
            <a:r>
              <a:rPr lang="en-US" sz="1600" dirty="0">
                <a:solidFill>
                  <a:schemeClr val="tx2"/>
                </a:solidFill>
              </a:rPr>
              <a:t>to highlight</a:t>
            </a:r>
          </a:p>
        </p:txBody>
      </p:sp>
      <p:sp>
        <p:nvSpPr>
          <p:cNvPr id="12" name="TextBox 11">
            <a:extLst>
              <a:ext uri="{FF2B5EF4-FFF2-40B4-BE49-F238E27FC236}">
                <a16:creationId xmlns:a16="http://schemas.microsoft.com/office/drawing/2014/main" id="{25AE2974-70FB-40B7-83FE-D44B6CF51F5A}"/>
              </a:ext>
            </a:extLst>
          </p:cNvPr>
          <p:cNvSpPr txBox="1"/>
          <p:nvPr/>
        </p:nvSpPr>
        <p:spPr>
          <a:xfrm>
            <a:off x="7896850" y="2191923"/>
            <a:ext cx="2552700" cy="1311128"/>
          </a:xfrm>
          <a:prstGeom prst="rect">
            <a:avLst/>
          </a:prstGeom>
          <a:noFill/>
        </p:spPr>
        <p:txBody>
          <a:bodyPr wrap="square" rtlCol="0" anchor="ctr">
            <a:spAutoFit/>
          </a:bodyPr>
          <a:lstStyle/>
          <a:p>
            <a:pPr algn="ctr">
              <a:lnSpc>
                <a:spcPct val="90000"/>
              </a:lnSpc>
            </a:pPr>
            <a:r>
              <a:rPr lang="en-US" sz="8800" b="1" dirty="0">
                <a:solidFill>
                  <a:schemeClr val="tx2"/>
                </a:solidFill>
              </a:rPr>
              <a:t>78</a:t>
            </a:r>
            <a:r>
              <a:rPr lang="en-US" sz="7500" baseline="30000" dirty="0">
                <a:solidFill>
                  <a:schemeClr val="tx2"/>
                </a:solidFill>
              </a:rPr>
              <a:t>%</a:t>
            </a:r>
          </a:p>
        </p:txBody>
      </p:sp>
      <p:sp>
        <p:nvSpPr>
          <p:cNvPr id="13" name="TextBox 12">
            <a:extLst>
              <a:ext uri="{FF2B5EF4-FFF2-40B4-BE49-F238E27FC236}">
                <a16:creationId xmlns:a16="http://schemas.microsoft.com/office/drawing/2014/main" id="{961E0887-BAF7-4171-A0BD-AF0111474E34}"/>
              </a:ext>
            </a:extLst>
          </p:cNvPr>
          <p:cNvSpPr txBox="1"/>
          <p:nvPr/>
        </p:nvSpPr>
        <p:spPr>
          <a:xfrm>
            <a:off x="7763500" y="3429000"/>
            <a:ext cx="2514600" cy="584775"/>
          </a:xfrm>
          <a:prstGeom prst="rect">
            <a:avLst/>
          </a:prstGeom>
          <a:noFill/>
        </p:spPr>
        <p:txBody>
          <a:bodyPr wrap="square" rtlCol="0" anchor="t">
            <a:spAutoFit/>
          </a:bodyPr>
          <a:lstStyle/>
          <a:p>
            <a:pPr algn="ctr"/>
            <a:r>
              <a:rPr lang="en-US" sz="1600" dirty="0">
                <a:solidFill>
                  <a:schemeClr val="tx2"/>
                </a:solidFill>
              </a:rPr>
              <a:t>Place text here and use </a:t>
            </a:r>
            <a:r>
              <a:rPr lang="en-US" sz="1600" b="1" dirty="0">
                <a:solidFill>
                  <a:schemeClr val="tx2"/>
                </a:solidFill>
              </a:rPr>
              <a:t>bold</a:t>
            </a:r>
            <a:r>
              <a:rPr lang="en-US" sz="1600" dirty="0">
                <a:solidFill>
                  <a:schemeClr val="tx2"/>
                </a:solidFill>
              </a:rPr>
              <a:t> to highlight</a:t>
            </a:r>
          </a:p>
        </p:txBody>
      </p:sp>
    </p:spTree>
    <p:extLst>
      <p:ext uri="{BB962C8B-B14F-4D97-AF65-F5344CB8AC3E}">
        <p14:creationId xmlns:p14="http://schemas.microsoft.com/office/powerpoint/2010/main" val="133712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644E6AB2-1EE4-4F51-B05F-23D8705C158A}"/>
              </a:ext>
            </a:extLst>
          </p:cNvPr>
          <p:cNvPicPr>
            <a:picLocks noGrp="1" noChangeAspect="1"/>
          </p:cNvPicPr>
          <p:nvPr>
            <p:ph type="pic" sz="quarter" idx="10"/>
          </p:nvPr>
        </p:nvPicPr>
        <p:blipFill>
          <a:blip r:embed="rId2"/>
          <a:srcRect l="24" r="24"/>
          <a:stretch>
            <a:fillRect/>
          </a:stretch>
        </p:blipFill>
        <p:spPr>
          <a:prstGeom prst="rect">
            <a:avLst/>
          </a:prstGeom>
        </p:spPr>
      </p:pic>
      <p:sp>
        <p:nvSpPr>
          <p:cNvPr id="11" name="Rectangle">
            <a:extLst>
              <a:ext uri="{FF2B5EF4-FFF2-40B4-BE49-F238E27FC236}">
                <a16:creationId xmlns:a16="http://schemas.microsoft.com/office/drawing/2014/main" id="{050B2190-5560-4760-BD7C-FA5D2B11C287}"/>
              </a:ext>
            </a:extLst>
          </p:cNvPr>
          <p:cNvSpPr/>
          <p:nvPr/>
        </p:nvSpPr>
        <p:spPr>
          <a:xfrm>
            <a:off x="6095997" y="830316"/>
            <a:ext cx="6096003" cy="5075183"/>
          </a:xfrm>
          <a:prstGeom prst="rect">
            <a:avLst/>
          </a:prstGeom>
          <a:solidFill>
            <a:schemeClr val="tx1">
              <a:alpha val="76863"/>
            </a:scheme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FreightSansLFPro"/>
              <a:sym typeface="FreightSansLFPro"/>
            </a:endParaRPr>
          </a:p>
        </p:txBody>
      </p:sp>
      <p:grpSp>
        <p:nvGrpSpPr>
          <p:cNvPr id="6" name="UTK Horiz_R">
            <a:extLst>
              <a:ext uri="{FF2B5EF4-FFF2-40B4-BE49-F238E27FC236}">
                <a16:creationId xmlns:a16="http://schemas.microsoft.com/office/drawing/2014/main" id="{98E20389-9023-4C62-B936-491D3C536DEF}"/>
              </a:ext>
            </a:extLst>
          </p:cNvPr>
          <p:cNvGrpSpPr>
            <a:grpSpLocks noChangeAspect="1"/>
          </p:cNvGrpSpPr>
          <p:nvPr/>
        </p:nvGrpSpPr>
        <p:grpSpPr bwMode="auto">
          <a:xfrm>
            <a:off x="10557955" y="6320597"/>
            <a:ext cx="1404165" cy="315023"/>
            <a:chOff x="0" y="1299"/>
            <a:chExt cx="7680" cy="1723"/>
          </a:xfrm>
        </p:grpSpPr>
        <p:sp>
          <p:nvSpPr>
            <p:cNvPr id="7" name="T fill">
              <a:extLst>
                <a:ext uri="{FF2B5EF4-FFF2-40B4-BE49-F238E27FC236}">
                  <a16:creationId xmlns:a16="http://schemas.microsoft.com/office/drawing/2014/main" id="{D7043E86-4B15-4ABD-AC85-DDC15003242F}"/>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Type">
              <a:extLst>
                <a:ext uri="{FF2B5EF4-FFF2-40B4-BE49-F238E27FC236}">
                  <a16:creationId xmlns:a16="http://schemas.microsoft.com/office/drawing/2014/main" id="{A57DC58E-4A2C-4601-9878-DDB7E8F30E8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E27B64F5-70DF-4A26-BD16-36BD80A915C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6D37507E-1554-4D64-B878-F272D81B6591}"/>
              </a:ext>
            </a:extLst>
          </p:cNvPr>
          <p:cNvSpPr txBox="1"/>
          <p:nvPr/>
        </p:nvSpPr>
        <p:spPr>
          <a:xfrm>
            <a:off x="6831964" y="1917747"/>
            <a:ext cx="5361624" cy="2215991"/>
          </a:xfrm>
          <a:prstGeom prst="rect">
            <a:avLst/>
          </a:prstGeom>
          <a:noFill/>
        </p:spPr>
        <p:txBody>
          <a:bodyPr wrap="square" lIns="0" tIns="0" rIns="0" bIns="0" rtlCol="0">
            <a:spAutoFit/>
          </a:bodyPr>
          <a:lstStyle/>
          <a:p>
            <a:pPr marL="231775" indent="-231775"/>
            <a:r>
              <a:rPr lang="en-US" sz="4800" dirty="0">
                <a:solidFill>
                  <a:schemeClr val="bg2"/>
                </a:solidFill>
              </a:rPr>
              <a:t>“The greatest scientists are </a:t>
            </a:r>
            <a:br>
              <a:rPr lang="en-US" sz="4800" dirty="0">
                <a:solidFill>
                  <a:schemeClr val="bg2"/>
                </a:solidFill>
              </a:rPr>
            </a:br>
            <a:r>
              <a:rPr lang="en-US" sz="4800" b="1" dirty="0">
                <a:solidFill>
                  <a:schemeClr val="accent1"/>
                </a:solidFill>
              </a:rPr>
              <a:t>artists</a:t>
            </a:r>
            <a:r>
              <a:rPr lang="en-US" sz="4800" dirty="0">
                <a:solidFill>
                  <a:schemeClr val="bg2"/>
                </a:solidFill>
              </a:rPr>
              <a:t> as well.”</a:t>
            </a:r>
          </a:p>
        </p:txBody>
      </p:sp>
      <p:sp>
        <p:nvSpPr>
          <p:cNvPr id="12" name="TextBox 11">
            <a:extLst>
              <a:ext uri="{FF2B5EF4-FFF2-40B4-BE49-F238E27FC236}">
                <a16:creationId xmlns:a16="http://schemas.microsoft.com/office/drawing/2014/main" id="{EAB996AE-18F8-4701-8446-6AF34A90331C}"/>
              </a:ext>
            </a:extLst>
          </p:cNvPr>
          <p:cNvSpPr txBox="1"/>
          <p:nvPr/>
        </p:nvSpPr>
        <p:spPr>
          <a:xfrm>
            <a:off x="7125338" y="4401077"/>
            <a:ext cx="3611334" cy="249299"/>
          </a:xfrm>
          <a:prstGeom prst="rect">
            <a:avLst/>
          </a:prstGeom>
          <a:noFill/>
        </p:spPr>
        <p:txBody>
          <a:bodyPr wrap="square" lIns="0" tIns="0" rIns="0" bIns="0" rtlCol="0">
            <a:spAutoFit/>
          </a:bodyPr>
          <a:lstStyle/>
          <a:p>
            <a:pPr>
              <a:lnSpc>
                <a:spcPct val="90000"/>
              </a:lnSpc>
              <a:spcBef>
                <a:spcPts val="1000"/>
              </a:spcBef>
              <a:buClr>
                <a:schemeClr val="tx1">
                  <a:lumMod val="60000"/>
                  <a:lumOff val="40000"/>
                </a:schemeClr>
              </a:buClr>
            </a:pPr>
            <a:r>
              <a:rPr lang="en-US" spc="300" dirty="0">
                <a:solidFill>
                  <a:schemeClr val="bg2"/>
                </a:solidFill>
              </a:rPr>
              <a:t>ALBERT EINSTEIN</a:t>
            </a:r>
          </a:p>
        </p:txBody>
      </p:sp>
    </p:spTree>
    <p:extLst>
      <p:ext uri="{BB962C8B-B14F-4D97-AF65-F5344CB8AC3E}">
        <p14:creationId xmlns:p14="http://schemas.microsoft.com/office/powerpoint/2010/main" val="107971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6FCB85C2-707D-4025-835A-6BD761F17264}"/>
              </a:ext>
            </a:extLst>
          </p:cNvPr>
          <p:cNvSpPr txBox="1">
            <a:spLocks/>
          </p:cNvSpPr>
          <p:nvPr/>
        </p:nvSpPr>
        <p:spPr bwMode="gray">
          <a:xfrm>
            <a:off x="5734663" y="4691378"/>
            <a:ext cx="3655143" cy="527113"/>
          </a:xfrm>
          <a:prstGeom prst="rect">
            <a:avLst/>
          </a:prstGeom>
        </p:spPr>
        <p:txBody>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800" spc="300" dirty="0">
                <a:solidFill>
                  <a:schemeClr val="tx2"/>
                </a:solidFill>
              </a:rPr>
              <a:t>TONI MORRISON</a:t>
            </a:r>
          </a:p>
          <a:p>
            <a:endParaRPr lang="en-US" dirty="0"/>
          </a:p>
        </p:txBody>
      </p:sp>
      <p:sp>
        <p:nvSpPr>
          <p:cNvPr id="6" name="Title 5">
            <a:extLst>
              <a:ext uri="{FF2B5EF4-FFF2-40B4-BE49-F238E27FC236}">
                <a16:creationId xmlns:a16="http://schemas.microsoft.com/office/drawing/2014/main" id="{27D5A200-30D7-42CA-84AF-62B83F8BAB8F}"/>
              </a:ext>
            </a:extLst>
          </p:cNvPr>
          <p:cNvSpPr>
            <a:spLocks noGrp="1"/>
          </p:cNvSpPr>
          <p:nvPr>
            <p:ph type="title"/>
          </p:nvPr>
        </p:nvSpPr>
        <p:spPr bwMode="gray">
          <a:xfrm>
            <a:off x="2752163" y="1818365"/>
            <a:ext cx="7044813" cy="2437590"/>
          </a:xfrm>
        </p:spPr>
        <p:txBody>
          <a:bodyPr>
            <a:spAutoFit/>
          </a:bodyPr>
          <a:lstStyle/>
          <a:p>
            <a:pPr marL="174625" indent="-174625" algn="l"/>
            <a:r>
              <a:rPr lang="en-US" b="0" dirty="0"/>
              <a:t>“If there’s a book that you want to read, but it hasn’t been written yet, then you must write it.”</a:t>
            </a:r>
          </a:p>
        </p:txBody>
      </p:sp>
      <p:grpSp>
        <p:nvGrpSpPr>
          <p:cNvPr id="11" name="Group 10">
            <a:extLst>
              <a:ext uri="{FF2B5EF4-FFF2-40B4-BE49-F238E27FC236}">
                <a16:creationId xmlns:a16="http://schemas.microsoft.com/office/drawing/2014/main" id="{78F978AF-7790-40A5-A7FD-7CB89C75B1F4}"/>
              </a:ext>
            </a:extLst>
          </p:cNvPr>
          <p:cNvGrpSpPr/>
          <p:nvPr/>
        </p:nvGrpSpPr>
        <p:grpSpPr>
          <a:xfrm>
            <a:off x="2752163" y="1574347"/>
            <a:ext cx="6637643" cy="2959449"/>
            <a:chOff x="2437882" y="1574347"/>
            <a:chExt cx="7316236" cy="2959449"/>
          </a:xfrm>
        </p:grpSpPr>
        <p:cxnSp>
          <p:nvCxnSpPr>
            <p:cNvPr id="7" name="Straight Connector 6">
              <a:extLst>
                <a:ext uri="{FF2B5EF4-FFF2-40B4-BE49-F238E27FC236}">
                  <a16:creationId xmlns:a16="http://schemas.microsoft.com/office/drawing/2014/main" id="{E1155A74-7ED9-4568-9058-1C4170CCD7CF}"/>
                </a:ext>
              </a:extLst>
            </p:cNvPr>
            <p:cNvCxnSpPr/>
            <p:nvPr/>
          </p:nvCxnSpPr>
          <p:spPr bwMode="gray">
            <a:xfrm>
              <a:off x="2437882" y="1574347"/>
              <a:ext cx="731623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80378-384D-4062-88D9-A0CD0A0BF305}"/>
                </a:ext>
              </a:extLst>
            </p:cNvPr>
            <p:cNvCxnSpPr/>
            <p:nvPr/>
          </p:nvCxnSpPr>
          <p:spPr bwMode="gray">
            <a:xfrm>
              <a:off x="2437882" y="4533796"/>
              <a:ext cx="731623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595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78E6268-8171-4C43-B8FB-D1DFAAC5BA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86" b="24286"/>
          <a:stretch/>
        </p:blipFill>
        <p:spPr bwMode="auto">
          <a:xfrm>
            <a:off x="536712" y="1661229"/>
            <a:ext cx="2342322" cy="2342322"/>
          </a:xfrm>
          <a:prstGeom prst="ellipse">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7B92395-0FC9-487A-93CE-19816E41640E}"/>
              </a:ext>
            </a:extLst>
          </p:cNvPr>
          <p:cNvSpPr/>
          <p:nvPr/>
        </p:nvSpPr>
        <p:spPr>
          <a:xfrm>
            <a:off x="3091071" y="1840132"/>
            <a:ext cx="8643730" cy="1969770"/>
          </a:xfrm>
          <a:prstGeom prst="rect">
            <a:avLst/>
          </a:prstGeom>
        </p:spPr>
        <p:txBody>
          <a:bodyPr wrap="square">
            <a:spAutoFit/>
          </a:bodyPr>
          <a:lstStyle/>
          <a:p>
            <a:pPr marL="168275" indent="-168275">
              <a:spcAft>
                <a:spcPts val="1200"/>
              </a:spcAft>
            </a:pPr>
            <a:r>
              <a:rPr lang="en-US" sz="2800" dirty="0"/>
              <a:t>“Her work has increased retention and the quality of life for so many students. </a:t>
            </a:r>
          </a:p>
          <a:p>
            <a:pPr marL="168275" indent="-168275">
              <a:spcAft>
                <a:spcPts val="1200"/>
              </a:spcAft>
            </a:pPr>
            <a:r>
              <a:rPr lang="en-US" sz="2800" dirty="0"/>
              <a:t>	Ms. Gibbs is an asset to UTHSC and is an example </a:t>
            </a:r>
            <a:br>
              <a:rPr lang="en-US" sz="2800" dirty="0"/>
            </a:br>
            <a:r>
              <a:rPr lang="en-US" sz="2800" dirty="0"/>
              <a:t>of what is best about the University of Tennessee.”</a:t>
            </a:r>
          </a:p>
        </p:txBody>
      </p:sp>
      <p:sp>
        <p:nvSpPr>
          <p:cNvPr id="4" name="Rectangle 3">
            <a:extLst>
              <a:ext uri="{FF2B5EF4-FFF2-40B4-BE49-F238E27FC236}">
                <a16:creationId xmlns:a16="http://schemas.microsoft.com/office/drawing/2014/main" id="{964D2031-B781-4C88-A056-22D1F64630B1}"/>
              </a:ext>
            </a:extLst>
          </p:cNvPr>
          <p:cNvSpPr/>
          <p:nvPr/>
        </p:nvSpPr>
        <p:spPr>
          <a:xfrm>
            <a:off x="5401916" y="4157575"/>
            <a:ext cx="6096000" cy="707886"/>
          </a:xfrm>
          <a:prstGeom prst="rect">
            <a:avLst/>
          </a:prstGeom>
        </p:spPr>
        <p:txBody>
          <a:bodyPr>
            <a:spAutoFit/>
          </a:bodyPr>
          <a:lstStyle/>
          <a:p>
            <a:pPr algn="r"/>
            <a:r>
              <a:rPr lang="en-US" sz="2400" dirty="0">
                <a:solidFill>
                  <a:srgbClr val="58595B"/>
                </a:solidFill>
              </a:rPr>
              <a:t>STEVE SCHWAB </a:t>
            </a:r>
          </a:p>
          <a:p>
            <a:pPr algn="r"/>
            <a:r>
              <a:rPr lang="en-US" sz="1600" dirty="0">
                <a:solidFill>
                  <a:srgbClr val="58595B"/>
                </a:solidFill>
              </a:rPr>
              <a:t>UT HEALTH SCIENCE CENTER CHANCELLOR</a:t>
            </a:r>
            <a:endParaRPr lang="en-US" sz="1100" dirty="0"/>
          </a:p>
        </p:txBody>
      </p:sp>
      <p:cxnSp>
        <p:nvCxnSpPr>
          <p:cNvPr id="13" name="Straight Connector 12">
            <a:extLst>
              <a:ext uri="{FF2B5EF4-FFF2-40B4-BE49-F238E27FC236}">
                <a16:creationId xmlns:a16="http://schemas.microsoft.com/office/drawing/2014/main" id="{844BDE47-7DCD-4053-B02F-5B491CAC5EE5}"/>
              </a:ext>
            </a:extLst>
          </p:cNvPr>
          <p:cNvCxnSpPr/>
          <p:nvPr/>
        </p:nvCxnSpPr>
        <p:spPr bwMode="gray">
          <a:xfrm>
            <a:off x="457200" y="1394340"/>
            <a:ext cx="11277600"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0B48E2B-12A7-4846-A81B-C68EF75FBB31}"/>
              </a:ext>
            </a:extLst>
          </p:cNvPr>
          <p:cNvSpPr/>
          <p:nvPr/>
        </p:nvSpPr>
        <p:spPr>
          <a:xfrm>
            <a:off x="536713" y="4129989"/>
            <a:ext cx="2156792" cy="461665"/>
          </a:xfrm>
          <a:prstGeom prst="rect">
            <a:avLst/>
          </a:prstGeom>
        </p:spPr>
        <p:txBody>
          <a:bodyPr wrap="square">
            <a:spAutoFit/>
          </a:bodyPr>
          <a:lstStyle/>
          <a:p>
            <a:pPr algn="ctr"/>
            <a:r>
              <a:rPr lang="en-US" sz="2400" b="1" dirty="0"/>
              <a:t>Kathy Gibbs</a:t>
            </a:r>
          </a:p>
        </p:txBody>
      </p:sp>
      <p:sp>
        <p:nvSpPr>
          <p:cNvPr id="10" name="TextBox 9">
            <a:extLst>
              <a:ext uri="{FF2B5EF4-FFF2-40B4-BE49-F238E27FC236}">
                <a16:creationId xmlns:a16="http://schemas.microsoft.com/office/drawing/2014/main" id="{988AC37B-0CF2-47A8-8AC4-EB0698A5BCCD}"/>
              </a:ext>
            </a:extLst>
          </p:cNvPr>
          <p:cNvSpPr txBox="1"/>
          <p:nvPr/>
        </p:nvSpPr>
        <p:spPr>
          <a:xfrm>
            <a:off x="142460" y="4635019"/>
            <a:ext cx="3130826" cy="230442"/>
          </a:xfrm>
          <a:prstGeom prst="rect">
            <a:avLst/>
          </a:prstGeom>
          <a:noFill/>
        </p:spPr>
        <p:txBody>
          <a:bodyPr wrap="square" lIns="0" tIns="0" rIns="0" bIns="0" rtlCol="0">
            <a:spAutoFit/>
          </a:bodyPr>
          <a:lstStyle/>
          <a:p>
            <a:pPr algn="ctr"/>
            <a:r>
              <a:rPr lang="en-US" sz="1500" dirty="0"/>
              <a:t>2019 PRESIDENT’S AWARD</a:t>
            </a:r>
          </a:p>
        </p:txBody>
      </p:sp>
      <p:cxnSp>
        <p:nvCxnSpPr>
          <p:cNvPr id="16" name="Straight Connector 15">
            <a:extLst>
              <a:ext uri="{FF2B5EF4-FFF2-40B4-BE49-F238E27FC236}">
                <a16:creationId xmlns:a16="http://schemas.microsoft.com/office/drawing/2014/main" id="{4AACA1A6-9E31-4113-B913-7544953AE0B4}"/>
              </a:ext>
            </a:extLst>
          </p:cNvPr>
          <p:cNvCxnSpPr/>
          <p:nvPr/>
        </p:nvCxnSpPr>
        <p:spPr bwMode="gray">
          <a:xfrm>
            <a:off x="457200" y="5181149"/>
            <a:ext cx="11277600"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45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8F978AF-7790-40A5-A7FD-7CB89C75B1F4}"/>
              </a:ext>
            </a:extLst>
          </p:cNvPr>
          <p:cNvGrpSpPr/>
          <p:nvPr/>
        </p:nvGrpSpPr>
        <p:grpSpPr>
          <a:xfrm>
            <a:off x="2752163" y="1574347"/>
            <a:ext cx="6637643" cy="2959449"/>
            <a:chOff x="2437882" y="1574347"/>
            <a:chExt cx="7316236" cy="2959449"/>
          </a:xfrm>
        </p:grpSpPr>
        <p:cxnSp>
          <p:nvCxnSpPr>
            <p:cNvPr id="7" name="Straight Connector 6">
              <a:extLst>
                <a:ext uri="{FF2B5EF4-FFF2-40B4-BE49-F238E27FC236}">
                  <a16:creationId xmlns:a16="http://schemas.microsoft.com/office/drawing/2014/main" id="{E1155A74-7ED9-4568-9058-1C4170CCD7CF}"/>
                </a:ext>
              </a:extLst>
            </p:cNvPr>
            <p:cNvCxnSpPr/>
            <p:nvPr/>
          </p:nvCxnSpPr>
          <p:spPr bwMode="gray">
            <a:xfrm>
              <a:off x="2437882" y="1574347"/>
              <a:ext cx="7316236"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80378-384D-4062-88D9-A0CD0A0BF305}"/>
                </a:ext>
              </a:extLst>
            </p:cNvPr>
            <p:cNvCxnSpPr/>
            <p:nvPr/>
          </p:nvCxnSpPr>
          <p:spPr bwMode="gray">
            <a:xfrm>
              <a:off x="2437882" y="4533796"/>
              <a:ext cx="7316236"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2FDF08F9-E4E0-4F62-8CB1-17A687CEE7B9}"/>
              </a:ext>
            </a:extLst>
          </p:cNvPr>
          <p:cNvSpPr txBox="1"/>
          <p:nvPr/>
        </p:nvSpPr>
        <p:spPr bwMode="gray">
          <a:xfrm>
            <a:off x="2228850" y="2131830"/>
            <a:ext cx="7734300" cy="1865126"/>
          </a:xfrm>
          <a:prstGeom prst="rect">
            <a:avLst/>
          </a:prstGeom>
          <a:noFill/>
        </p:spPr>
        <p:txBody>
          <a:bodyPr wrap="square" rtlCol="0" anchor="ctr">
            <a:spAutoFit/>
          </a:bodyPr>
          <a:lstStyle/>
          <a:p>
            <a:pPr algn="ctr">
              <a:lnSpc>
                <a:spcPct val="90000"/>
              </a:lnSpc>
            </a:pPr>
            <a:r>
              <a:rPr lang="en-US" sz="4000" dirty="0">
                <a:solidFill>
                  <a:schemeClr val="tx2"/>
                </a:solidFill>
              </a:rPr>
              <a:t>Place text here</a:t>
            </a:r>
          </a:p>
          <a:p>
            <a:pPr algn="ctr">
              <a:lnSpc>
                <a:spcPct val="90000"/>
              </a:lnSpc>
            </a:pPr>
            <a:r>
              <a:rPr lang="en-US" sz="8800" b="1" dirty="0">
                <a:solidFill>
                  <a:schemeClr val="tx2"/>
                </a:solidFill>
              </a:rPr>
              <a:t>LARGE TEXT</a:t>
            </a:r>
          </a:p>
        </p:txBody>
      </p:sp>
    </p:spTree>
    <p:extLst>
      <p:ext uri="{BB962C8B-B14F-4D97-AF65-F5344CB8AC3E}">
        <p14:creationId xmlns:p14="http://schemas.microsoft.com/office/powerpoint/2010/main" val="426132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7DE7035-6DF8-485D-8776-C930816AA9E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29" b="7829"/>
          <a:stretch>
            <a:fillRect/>
          </a:stretch>
        </p:blipFill>
        <p:spPr/>
      </p:pic>
      <p:sp>
        <p:nvSpPr>
          <p:cNvPr id="11" name="Rectangle">
            <a:extLst>
              <a:ext uri="{FF2B5EF4-FFF2-40B4-BE49-F238E27FC236}">
                <a16:creationId xmlns:a16="http://schemas.microsoft.com/office/drawing/2014/main" id="{050B2190-5560-4760-BD7C-FA5D2B11C287}"/>
              </a:ext>
            </a:extLst>
          </p:cNvPr>
          <p:cNvSpPr/>
          <p:nvPr/>
        </p:nvSpPr>
        <p:spPr>
          <a:xfrm>
            <a:off x="-3175" y="3566160"/>
            <a:ext cx="12192000" cy="2159173"/>
          </a:xfrm>
          <a:prstGeom prst="rect">
            <a:avLst/>
          </a:prstGeom>
          <a:solidFill>
            <a:srgbClr val="58595B">
              <a:alpha val="83137"/>
            </a:srgb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FreightSansLFPro"/>
              <a:sym typeface="FreightSansLFPro"/>
            </a:endParaRPr>
          </a:p>
        </p:txBody>
      </p:sp>
      <p:sp>
        <p:nvSpPr>
          <p:cNvPr id="10" name="TextBox 9">
            <a:extLst>
              <a:ext uri="{FF2B5EF4-FFF2-40B4-BE49-F238E27FC236}">
                <a16:creationId xmlns:a16="http://schemas.microsoft.com/office/drawing/2014/main" id="{6D37507E-1554-4D64-B878-F272D81B6591}"/>
              </a:ext>
            </a:extLst>
          </p:cNvPr>
          <p:cNvSpPr txBox="1"/>
          <p:nvPr/>
        </p:nvSpPr>
        <p:spPr>
          <a:xfrm>
            <a:off x="1519412" y="3803549"/>
            <a:ext cx="9153175" cy="1329595"/>
          </a:xfrm>
          <a:prstGeom prst="rect">
            <a:avLst/>
          </a:prstGeom>
          <a:noFill/>
        </p:spPr>
        <p:txBody>
          <a:bodyPr wrap="square" lIns="0" tIns="0" rIns="0" bIns="0" rtlCol="0">
            <a:spAutoFit/>
          </a:bodyPr>
          <a:lstStyle/>
          <a:p>
            <a:pPr algn="ctr">
              <a:lnSpc>
                <a:spcPct val="90000"/>
              </a:lnSpc>
            </a:pPr>
            <a:r>
              <a:rPr lang="en-US" sz="4800" dirty="0">
                <a:solidFill>
                  <a:schemeClr val="bg2"/>
                </a:solidFill>
              </a:rPr>
              <a:t>“In every job that must be done, there is an element of </a:t>
            </a:r>
            <a:r>
              <a:rPr lang="en-US" sz="4800" b="1" dirty="0">
                <a:solidFill>
                  <a:schemeClr val="accent1"/>
                </a:solidFill>
              </a:rPr>
              <a:t>fun</a:t>
            </a:r>
            <a:r>
              <a:rPr lang="en-US" sz="4800" dirty="0">
                <a:solidFill>
                  <a:schemeClr val="bg2"/>
                </a:solidFill>
              </a:rPr>
              <a:t>.”</a:t>
            </a:r>
          </a:p>
        </p:txBody>
      </p:sp>
      <p:grpSp>
        <p:nvGrpSpPr>
          <p:cNvPr id="5" name="UTK Horiz_R">
            <a:extLst>
              <a:ext uri="{FF2B5EF4-FFF2-40B4-BE49-F238E27FC236}">
                <a16:creationId xmlns:a16="http://schemas.microsoft.com/office/drawing/2014/main" id="{DAA3EA9D-7EF3-4A6A-ADDE-FF286F7663DB}"/>
              </a:ext>
            </a:extLst>
          </p:cNvPr>
          <p:cNvGrpSpPr>
            <a:grpSpLocks noChangeAspect="1"/>
          </p:cNvGrpSpPr>
          <p:nvPr/>
        </p:nvGrpSpPr>
        <p:grpSpPr bwMode="auto">
          <a:xfrm>
            <a:off x="10557955" y="6320597"/>
            <a:ext cx="1404165" cy="315023"/>
            <a:chOff x="0" y="1299"/>
            <a:chExt cx="7680" cy="1723"/>
          </a:xfrm>
        </p:grpSpPr>
        <p:sp>
          <p:nvSpPr>
            <p:cNvPr id="6" name="T fill">
              <a:extLst>
                <a:ext uri="{FF2B5EF4-FFF2-40B4-BE49-F238E27FC236}">
                  <a16:creationId xmlns:a16="http://schemas.microsoft.com/office/drawing/2014/main" id="{9FF11689-B07A-4249-8712-D8DDF52C19F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79024A3F-CB47-4D40-AB8B-8FAECAEEA9D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Power T">
              <a:extLst>
                <a:ext uri="{FF2B5EF4-FFF2-40B4-BE49-F238E27FC236}">
                  <a16:creationId xmlns:a16="http://schemas.microsoft.com/office/drawing/2014/main" id="{4B4066A6-D53A-4BFE-806D-C8A1B8423E8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TextBox 12">
            <a:extLst>
              <a:ext uri="{FF2B5EF4-FFF2-40B4-BE49-F238E27FC236}">
                <a16:creationId xmlns:a16="http://schemas.microsoft.com/office/drawing/2014/main" id="{15FB001E-C9C5-4D22-A9AC-0C37A9D47C28}"/>
              </a:ext>
            </a:extLst>
          </p:cNvPr>
          <p:cNvSpPr txBox="1"/>
          <p:nvPr/>
        </p:nvSpPr>
        <p:spPr>
          <a:xfrm>
            <a:off x="7077635" y="5223310"/>
            <a:ext cx="3086292" cy="276999"/>
          </a:xfrm>
          <a:prstGeom prst="rect">
            <a:avLst/>
          </a:prstGeom>
          <a:noFill/>
        </p:spPr>
        <p:txBody>
          <a:bodyPr wrap="square" lIns="0" tIns="0" rIns="0" bIns="0" rtlCol="0">
            <a:spAutoFit/>
          </a:bodyPr>
          <a:lstStyle/>
          <a:p>
            <a:pPr algn="l"/>
            <a:r>
              <a:rPr lang="en-US" spc="300" dirty="0">
                <a:solidFill>
                  <a:schemeClr val="bg2"/>
                </a:solidFill>
              </a:rPr>
              <a:t>– MARY POPPINS</a:t>
            </a:r>
          </a:p>
        </p:txBody>
      </p:sp>
    </p:spTree>
    <p:extLst>
      <p:ext uri="{BB962C8B-B14F-4D97-AF65-F5344CB8AC3E}">
        <p14:creationId xmlns:p14="http://schemas.microsoft.com/office/powerpoint/2010/main" val="79376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4418AE8A-1ED6-40F4-9F11-CEF784E7E77B}"/>
              </a:ext>
            </a:extLst>
          </p:cNvPr>
          <p:cNvPicPr>
            <a:picLocks noGrp="1" noChangeAspect="1"/>
          </p:cNvPicPr>
          <p:nvPr>
            <p:ph type="pic" sz="quarter" idx="10"/>
          </p:nvPr>
        </p:nvPicPr>
        <p:blipFill>
          <a:blip r:embed="rId2"/>
          <a:srcRect l="24" r="24"/>
          <a:stretch>
            <a:fillRect/>
          </a:stretch>
        </p:blipFill>
        <p:spPr>
          <a:prstGeom prst="rect">
            <a:avLst/>
          </a:prstGeom>
        </p:spPr>
      </p:pic>
      <p:sp>
        <p:nvSpPr>
          <p:cNvPr id="4" name="Rectangle">
            <a:extLst>
              <a:ext uri="{FF2B5EF4-FFF2-40B4-BE49-F238E27FC236}">
                <a16:creationId xmlns:a16="http://schemas.microsoft.com/office/drawing/2014/main" id="{B82EAC4E-DC2E-4D62-B374-3C6C854E8EEA}"/>
              </a:ext>
            </a:extLst>
          </p:cNvPr>
          <p:cNvSpPr/>
          <p:nvPr/>
        </p:nvSpPr>
        <p:spPr>
          <a:xfrm>
            <a:off x="0" y="-1"/>
            <a:ext cx="12192000" cy="6858000"/>
          </a:xfrm>
          <a:prstGeom prst="rect">
            <a:avLst/>
          </a:prstGeom>
          <a:solidFill>
            <a:schemeClr val="tx2">
              <a:alpha val="51000"/>
            </a:scheme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mj-lt"/>
              <a:sym typeface="FreightSansLFPro"/>
            </a:endParaRPr>
          </a:p>
        </p:txBody>
      </p:sp>
      <p:grpSp>
        <p:nvGrpSpPr>
          <p:cNvPr id="10" name="UTK Horiz_R">
            <a:extLst>
              <a:ext uri="{FF2B5EF4-FFF2-40B4-BE49-F238E27FC236}">
                <a16:creationId xmlns:a16="http://schemas.microsoft.com/office/drawing/2014/main" id="{1F681876-9611-4CE1-988E-78EE93A4016F}"/>
              </a:ext>
            </a:extLst>
          </p:cNvPr>
          <p:cNvGrpSpPr>
            <a:grpSpLocks noChangeAspect="1"/>
          </p:cNvGrpSpPr>
          <p:nvPr/>
        </p:nvGrpSpPr>
        <p:grpSpPr bwMode="auto">
          <a:xfrm>
            <a:off x="10557955" y="6320597"/>
            <a:ext cx="1404165" cy="315023"/>
            <a:chOff x="0" y="1299"/>
            <a:chExt cx="7680" cy="1723"/>
          </a:xfrm>
        </p:grpSpPr>
        <p:sp>
          <p:nvSpPr>
            <p:cNvPr id="11" name="T fill">
              <a:extLst>
                <a:ext uri="{FF2B5EF4-FFF2-40B4-BE49-F238E27FC236}">
                  <a16:creationId xmlns:a16="http://schemas.microsoft.com/office/drawing/2014/main" id="{4D01EAAA-BF0F-44F7-A547-41A195A5D37F}"/>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23429366-79B0-4270-8FAE-0BCD35CEE36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E47775BF-C39D-4E70-850C-C88F40F091F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Lumos">
            <a:extLst>
              <a:ext uri="{FF2B5EF4-FFF2-40B4-BE49-F238E27FC236}">
                <a16:creationId xmlns:a16="http://schemas.microsoft.com/office/drawing/2014/main" id="{AC21FA3C-51E6-CB0B-CC97-11F701D542A1}"/>
              </a:ext>
            </a:extLst>
          </p:cNvPr>
          <p:cNvSpPr txBox="1"/>
          <p:nvPr/>
        </p:nvSpPr>
        <p:spPr>
          <a:xfrm>
            <a:off x="1935578" y="3865514"/>
            <a:ext cx="2281660" cy="85725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825500">
              <a:lnSpc>
                <a:spcPct val="100000"/>
              </a:lnSpc>
              <a:defRPr sz="8000">
                <a:solidFill>
                  <a:srgbClr val="FFFFFF"/>
                </a:solidFill>
                <a:latin typeface="+mn-lt"/>
                <a:ea typeface="+mn-ea"/>
                <a:cs typeface="+mn-cs"/>
                <a:sym typeface="FreightSansLFPro Semibold"/>
              </a:defRPr>
            </a:lvl1pPr>
          </a:lstStyle>
          <a:p>
            <a:pPr algn="ctr" defTabSz="412750" hangingPunct="0">
              <a:defRPr/>
            </a:pPr>
            <a:r>
              <a:rPr lang="en-US" sz="4000" kern="0" dirty="0">
                <a:latin typeface="+mj-lt"/>
              </a:rPr>
              <a:t>Section</a:t>
            </a:r>
            <a:endParaRPr sz="4000" kern="0" dirty="0">
              <a:latin typeface="+mj-lt"/>
            </a:endParaRPr>
          </a:p>
        </p:txBody>
      </p:sp>
      <p:sp>
        <p:nvSpPr>
          <p:cNvPr id="15" name="Line">
            <a:extLst>
              <a:ext uri="{FF2B5EF4-FFF2-40B4-BE49-F238E27FC236}">
                <a16:creationId xmlns:a16="http://schemas.microsoft.com/office/drawing/2014/main" id="{3525CD51-9275-FEE2-C4D4-83A0598FF29A}"/>
              </a:ext>
            </a:extLst>
          </p:cNvPr>
          <p:cNvSpPr/>
          <p:nvPr/>
        </p:nvSpPr>
        <p:spPr>
          <a:xfrm flipV="1">
            <a:off x="4679304" y="1332941"/>
            <a:ext cx="1" cy="4192118"/>
          </a:xfrm>
          <a:prstGeom prst="line">
            <a:avLst/>
          </a:prstGeom>
          <a:ln w="25400">
            <a:solidFill>
              <a:srgbClr val="FFFFFF"/>
            </a:solidFill>
            <a:miter lim="400000"/>
          </a:ln>
        </p:spPr>
        <p:txBody>
          <a:bodyPr lIns="25400" tIns="25400" rIns="25400" bIns="25400" anchor="ctr"/>
          <a:lstStyle/>
          <a:p>
            <a:pPr algn="ctr" defTabSz="412750" hangingPunct="0">
              <a:defRPr sz="3200">
                <a:solidFill>
                  <a:srgbClr val="000000"/>
                </a:solidFill>
                <a:latin typeface="FreightSansLFPro Light"/>
                <a:ea typeface="FreightSansLFPro Light"/>
                <a:cs typeface="FreightSansLFPro Light"/>
                <a:sym typeface="FreightSansLFPro Light"/>
              </a:defRPr>
            </a:pPr>
            <a:endParaRPr sz="1600" kern="0" dirty="0">
              <a:solidFill>
                <a:srgbClr val="000000"/>
              </a:solidFill>
              <a:latin typeface="+mj-lt"/>
              <a:sym typeface="FreightSansLFPro Light"/>
            </a:endParaRPr>
          </a:p>
        </p:txBody>
      </p:sp>
      <p:sp>
        <p:nvSpPr>
          <p:cNvPr id="16" name="TextBox 15">
            <a:extLst>
              <a:ext uri="{FF2B5EF4-FFF2-40B4-BE49-F238E27FC236}">
                <a16:creationId xmlns:a16="http://schemas.microsoft.com/office/drawing/2014/main" id="{8DFBFED5-56CF-3245-EDD8-F1434599AA51}"/>
              </a:ext>
            </a:extLst>
          </p:cNvPr>
          <p:cNvSpPr txBox="1"/>
          <p:nvPr/>
        </p:nvSpPr>
        <p:spPr>
          <a:xfrm>
            <a:off x="5240193" y="2197893"/>
            <a:ext cx="6387743" cy="2462213"/>
          </a:xfrm>
          <a:prstGeom prst="rect">
            <a:avLst/>
          </a:prstGeom>
          <a:noFill/>
        </p:spPr>
        <p:txBody>
          <a:bodyPr wrap="square" lIns="0" tIns="0" rIns="0" bIns="0" rtlCol="0">
            <a:spAutoFit/>
          </a:bodyPr>
          <a:lstStyle/>
          <a:p>
            <a:r>
              <a:rPr lang="en-US" sz="3200" dirty="0">
                <a:solidFill>
                  <a:schemeClr val="bg2"/>
                </a:solidFill>
              </a:rPr>
              <a:t>Takeaway one </a:t>
            </a:r>
            <a:r>
              <a:rPr lang="en-US" sz="3200" b="1" dirty="0">
                <a:solidFill>
                  <a:srgbClr val="FF8200"/>
                </a:solidFill>
              </a:rPr>
              <a:t>with emphasis</a:t>
            </a:r>
          </a:p>
          <a:p>
            <a:endParaRPr lang="en-US" sz="3200" dirty="0">
              <a:solidFill>
                <a:schemeClr val="bg2"/>
              </a:solidFill>
            </a:endParaRPr>
          </a:p>
          <a:p>
            <a:r>
              <a:rPr lang="en-US" sz="3200" dirty="0">
                <a:solidFill>
                  <a:schemeClr val="bg2"/>
                </a:solidFill>
              </a:rPr>
              <a:t>And second </a:t>
            </a:r>
            <a:r>
              <a:rPr lang="en-US" sz="3200" b="1" dirty="0">
                <a:solidFill>
                  <a:srgbClr val="FF8200"/>
                </a:solidFill>
              </a:rPr>
              <a:t>with callout</a:t>
            </a:r>
          </a:p>
          <a:p>
            <a:endParaRPr lang="en-US" sz="3200" dirty="0">
              <a:solidFill>
                <a:schemeClr val="bg2"/>
              </a:solidFill>
            </a:endParaRPr>
          </a:p>
          <a:p>
            <a:r>
              <a:rPr lang="en-US" sz="3200" b="1" dirty="0">
                <a:solidFill>
                  <a:srgbClr val="FF8200"/>
                </a:solidFill>
              </a:rPr>
              <a:t>Takeaway three </a:t>
            </a:r>
            <a:r>
              <a:rPr lang="en-US" sz="3200" dirty="0">
                <a:solidFill>
                  <a:schemeClr val="bg2"/>
                </a:solidFill>
              </a:rPr>
              <a:t>description</a:t>
            </a:r>
          </a:p>
        </p:txBody>
      </p:sp>
      <p:grpSp>
        <p:nvGrpSpPr>
          <p:cNvPr id="7" name="Group 6">
            <a:extLst>
              <a:ext uri="{FF2B5EF4-FFF2-40B4-BE49-F238E27FC236}">
                <a16:creationId xmlns:a16="http://schemas.microsoft.com/office/drawing/2014/main" id="{9B351DF1-2C62-128D-D0DF-8586AAEA5077}"/>
              </a:ext>
            </a:extLst>
          </p:cNvPr>
          <p:cNvGrpSpPr/>
          <p:nvPr/>
        </p:nvGrpSpPr>
        <p:grpSpPr>
          <a:xfrm>
            <a:off x="2337746" y="2388191"/>
            <a:ext cx="1477323" cy="1477323"/>
            <a:chOff x="2337746" y="2388191"/>
            <a:chExt cx="1477323" cy="1477323"/>
          </a:xfrm>
        </p:grpSpPr>
        <p:sp>
          <p:nvSpPr>
            <p:cNvPr id="8" name="Oval 7">
              <a:extLst>
                <a:ext uri="{FF2B5EF4-FFF2-40B4-BE49-F238E27FC236}">
                  <a16:creationId xmlns:a16="http://schemas.microsoft.com/office/drawing/2014/main" id="{DF9EFE76-CE91-2131-FD93-D9E2BE6D042F}"/>
                </a:ext>
              </a:extLst>
            </p:cNvPr>
            <p:cNvSpPr/>
            <p:nvPr/>
          </p:nvSpPr>
          <p:spPr>
            <a:xfrm>
              <a:off x="2337746" y="2388191"/>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5FAE8F8C-76B2-B084-2425-4234CE1EE20B}"/>
                </a:ext>
              </a:extLst>
            </p:cNvPr>
            <p:cNvPicPr>
              <a:picLocks noChangeAspect="1"/>
            </p:cNvPicPr>
            <p:nvPr/>
          </p:nvPicPr>
          <p:blipFill>
            <a:blip r:embed="rId3"/>
            <a:stretch>
              <a:fillRect/>
            </a:stretch>
          </p:blipFill>
          <p:spPr>
            <a:xfrm>
              <a:off x="2746207" y="2599203"/>
              <a:ext cx="660400" cy="1041400"/>
            </a:xfrm>
            <a:prstGeom prst="rect">
              <a:avLst/>
            </a:prstGeom>
          </p:spPr>
        </p:pic>
      </p:grpSp>
    </p:spTree>
    <p:extLst>
      <p:ext uri="{BB962C8B-B14F-4D97-AF65-F5344CB8AC3E}">
        <p14:creationId xmlns:p14="http://schemas.microsoft.com/office/powerpoint/2010/main" val="389055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FE2F848-A2F9-5166-412D-083F79A093B1}"/>
              </a:ext>
            </a:extLst>
          </p:cNvPr>
          <p:cNvSpPr>
            <a:spLocks noGrp="1"/>
          </p:cNvSpPr>
          <p:nvPr>
            <p:ph type="body" sz="quarter" idx="13"/>
          </p:nvPr>
        </p:nvSpPr>
        <p:spPr/>
        <p:txBody>
          <a:bodyPr/>
          <a:lstStyle/>
          <a:p>
            <a:r>
              <a:rPr lang="en-US" sz="3200" dirty="0"/>
              <a:t>Lorem ipsum dolor sit amet, consectetur adipiscing elit. </a:t>
            </a:r>
          </a:p>
        </p:txBody>
      </p:sp>
    </p:spTree>
    <p:extLst>
      <p:ext uri="{BB962C8B-B14F-4D97-AF65-F5344CB8AC3E}">
        <p14:creationId xmlns:p14="http://schemas.microsoft.com/office/powerpoint/2010/main" val="181325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A315A03-B41F-181F-932C-5EF0A1B109B5}"/>
              </a:ext>
            </a:extLst>
          </p:cNvPr>
          <p:cNvSpPr/>
          <p:nvPr/>
        </p:nvSpPr>
        <p:spPr>
          <a:xfrm>
            <a:off x="8101575" y="6957"/>
            <a:ext cx="848254" cy="95781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5B279FAE-F70C-34CD-D522-326E46BB506F}"/>
              </a:ext>
            </a:extLst>
          </p:cNvPr>
          <p:cNvSpPr/>
          <p:nvPr/>
        </p:nvSpPr>
        <p:spPr>
          <a:xfrm>
            <a:off x="2646968" y="4949708"/>
            <a:ext cx="2180991" cy="984164"/>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CE6CAA0C-380A-1D36-39EB-99E062AC3E93}"/>
              </a:ext>
            </a:extLst>
          </p:cNvPr>
          <p:cNvSpPr/>
          <p:nvPr/>
        </p:nvSpPr>
        <p:spPr>
          <a:xfrm>
            <a:off x="749030" y="2391517"/>
            <a:ext cx="1611096" cy="151009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B7D3761D-382F-F688-7F38-A09C9CBE301E}"/>
              </a:ext>
            </a:extLst>
          </p:cNvPr>
          <p:cNvSpPr/>
          <p:nvPr/>
        </p:nvSpPr>
        <p:spPr>
          <a:xfrm>
            <a:off x="5012732" y="2854261"/>
            <a:ext cx="2000241" cy="104735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6678F0FF-281E-46D4-51ED-621229D13111}"/>
              </a:ext>
            </a:extLst>
          </p:cNvPr>
          <p:cNvSpPr/>
          <p:nvPr/>
        </p:nvSpPr>
        <p:spPr>
          <a:xfrm>
            <a:off x="4517322" y="924128"/>
            <a:ext cx="2972976" cy="120247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CB7F79DE-9104-08A8-B290-C4DAB3D4FA87}"/>
              </a:ext>
            </a:extLst>
          </p:cNvPr>
          <p:cNvSpPr/>
          <p:nvPr/>
        </p:nvSpPr>
        <p:spPr>
          <a:xfrm>
            <a:off x="8493218" y="1195489"/>
            <a:ext cx="3384690" cy="292503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0DA40-A18D-C4D3-84B0-315AA4C70C6F}"/>
              </a:ext>
            </a:extLst>
          </p:cNvPr>
          <p:cNvSpPr>
            <a:spLocks noGrp="1"/>
          </p:cNvSpPr>
          <p:nvPr>
            <p:ph type="title"/>
          </p:nvPr>
        </p:nvSpPr>
        <p:spPr>
          <a:xfrm>
            <a:off x="457200" y="228601"/>
            <a:ext cx="3666528" cy="695527"/>
          </a:xfrm>
        </p:spPr>
        <p:txBody>
          <a:bodyPr/>
          <a:lstStyle/>
          <a:p>
            <a:r>
              <a:rPr lang="en-US" dirty="0"/>
              <a:t>Architecture</a:t>
            </a:r>
          </a:p>
        </p:txBody>
      </p:sp>
      <p:pic>
        <p:nvPicPr>
          <p:cNvPr id="1026" name="Picture 2" descr="mysql-innodb-cluster/README.md at master · garutilorenzo/mysql-innodb-cluster  · GitHub">
            <a:extLst>
              <a:ext uri="{FF2B5EF4-FFF2-40B4-BE49-F238E27FC236}">
                <a16:creationId xmlns:a16="http://schemas.microsoft.com/office/drawing/2014/main" id="{6B9BCF66-CCFD-2472-43D3-40032CEED7E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818231" y="815062"/>
            <a:ext cx="2171193" cy="1447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ick Start — Open Source Routing Machine Set-Up | by Tony Wilson jesuraj |  IVYMobility TechBytes | Medium">
            <a:extLst>
              <a:ext uri="{FF2B5EF4-FFF2-40B4-BE49-F238E27FC236}">
                <a16:creationId xmlns:a16="http://schemas.microsoft.com/office/drawing/2014/main" id="{957E17EF-0261-67D4-7D75-E1096004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443" y="2272058"/>
            <a:ext cx="1885905" cy="948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5A401C4-E589-B80B-CC62-E8C0D63E95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7612" y="1277006"/>
            <a:ext cx="974354" cy="10952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Leader in Decision Intelligence Technology - Gurobi Optimization">
            <a:extLst>
              <a:ext uri="{FF2B5EF4-FFF2-40B4-BE49-F238E27FC236}">
                <a16:creationId xmlns:a16="http://schemas.microsoft.com/office/drawing/2014/main" id="{B1B09661-D31C-70EB-C884-3F45A7C92E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478" y="3327922"/>
            <a:ext cx="1951410" cy="5191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yLogic - Wikipedia">
            <a:extLst>
              <a:ext uri="{FF2B5EF4-FFF2-40B4-BE49-F238E27FC236}">
                <a16:creationId xmlns:a16="http://schemas.microsoft.com/office/drawing/2014/main" id="{F03E94E0-279C-FE9D-6E02-0EEFB21206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762" y="3139910"/>
            <a:ext cx="1473200" cy="6399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E615D8E-6BC1-2165-2F41-5489785B29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863" y="3220167"/>
            <a:ext cx="515132" cy="564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cker, logo, logos icon - Free download on Iconfinder">
            <a:extLst>
              <a:ext uri="{FF2B5EF4-FFF2-40B4-BE49-F238E27FC236}">
                <a16:creationId xmlns:a16="http://schemas.microsoft.com/office/drawing/2014/main" id="{4EF8F502-F780-5938-E712-A9F1A12E88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5953" y="2757453"/>
            <a:ext cx="1193800" cy="1193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F9D21DB-BDB1-D719-AA6A-693C0DEF63EE}"/>
              </a:ext>
            </a:extLst>
          </p:cNvPr>
          <p:cNvSpPr/>
          <p:nvPr/>
        </p:nvSpPr>
        <p:spPr>
          <a:xfrm>
            <a:off x="2764066" y="3967069"/>
            <a:ext cx="1908729"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REST API Calls</a:t>
            </a:r>
          </a:p>
        </p:txBody>
      </p:sp>
      <p:sp>
        <p:nvSpPr>
          <p:cNvPr id="8" name="Rectangle 7">
            <a:extLst>
              <a:ext uri="{FF2B5EF4-FFF2-40B4-BE49-F238E27FC236}">
                <a16:creationId xmlns:a16="http://schemas.microsoft.com/office/drawing/2014/main" id="{7EB87FFE-F5A4-E2DB-0742-3DEC879855D6}"/>
              </a:ext>
            </a:extLst>
          </p:cNvPr>
          <p:cNvSpPr/>
          <p:nvPr/>
        </p:nvSpPr>
        <p:spPr>
          <a:xfrm>
            <a:off x="5098798" y="3947780"/>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Containerized Solution</a:t>
            </a:r>
          </a:p>
        </p:txBody>
      </p:sp>
      <p:sp>
        <p:nvSpPr>
          <p:cNvPr id="9" name="Rectangle 8">
            <a:extLst>
              <a:ext uri="{FF2B5EF4-FFF2-40B4-BE49-F238E27FC236}">
                <a16:creationId xmlns:a16="http://schemas.microsoft.com/office/drawing/2014/main" id="{9B688FF4-BDD8-508F-9CE4-FA1CF05011FD}"/>
              </a:ext>
            </a:extLst>
          </p:cNvPr>
          <p:cNvSpPr/>
          <p:nvPr/>
        </p:nvSpPr>
        <p:spPr>
          <a:xfrm>
            <a:off x="627893" y="3901612"/>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Agent-Based Simulation</a:t>
            </a:r>
          </a:p>
        </p:txBody>
      </p:sp>
      <p:sp>
        <p:nvSpPr>
          <p:cNvPr id="10" name="Rectangle 9">
            <a:extLst>
              <a:ext uri="{FF2B5EF4-FFF2-40B4-BE49-F238E27FC236}">
                <a16:creationId xmlns:a16="http://schemas.microsoft.com/office/drawing/2014/main" id="{D3FBCC07-4FE3-B865-FF5D-E8BE7CBA1194}"/>
              </a:ext>
            </a:extLst>
          </p:cNvPr>
          <p:cNvSpPr/>
          <p:nvPr/>
        </p:nvSpPr>
        <p:spPr>
          <a:xfrm>
            <a:off x="5148023" y="2124866"/>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Data Warehousing</a:t>
            </a:r>
          </a:p>
        </p:txBody>
      </p:sp>
      <p:sp>
        <p:nvSpPr>
          <p:cNvPr id="11" name="Rectangle 10">
            <a:extLst>
              <a:ext uri="{FF2B5EF4-FFF2-40B4-BE49-F238E27FC236}">
                <a16:creationId xmlns:a16="http://schemas.microsoft.com/office/drawing/2014/main" id="{E8C9BAD9-667F-512A-0179-AB0DB5115D5D}"/>
              </a:ext>
            </a:extLst>
          </p:cNvPr>
          <p:cNvSpPr/>
          <p:nvPr/>
        </p:nvSpPr>
        <p:spPr>
          <a:xfrm>
            <a:off x="6781199" y="5185340"/>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Optimization Software</a:t>
            </a:r>
          </a:p>
        </p:txBody>
      </p:sp>
      <p:sp>
        <p:nvSpPr>
          <p:cNvPr id="13" name="Right Arrow 12">
            <a:extLst>
              <a:ext uri="{FF2B5EF4-FFF2-40B4-BE49-F238E27FC236}">
                <a16:creationId xmlns:a16="http://schemas.microsoft.com/office/drawing/2014/main" id="{0EBB2F45-4228-47AE-5E31-0E6975B238AE}"/>
              </a:ext>
            </a:extLst>
          </p:cNvPr>
          <p:cNvSpPr/>
          <p:nvPr/>
        </p:nvSpPr>
        <p:spPr>
          <a:xfrm>
            <a:off x="7575657" y="1352362"/>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ight Arrow 13">
            <a:extLst>
              <a:ext uri="{FF2B5EF4-FFF2-40B4-BE49-F238E27FC236}">
                <a16:creationId xmlns:a16="http://schemas.microsoft.com/office/drawing/2014/main" id="{0965C512-D67F-27F5-9941-55D225EAB014}"/>
              </a:ext>
            </a:extLst>
          </p:cNvPr>
          <p:cNvSpPr/>
          <p:nvPr/>
        </p:nvSpPr>
        <p:spPr>
          <a:xfrm>
            <a:off x="7494368" y="362716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 name="Right Arrow 14">
            <a:extLst>
              <a:ext uri="{FF2B5EF4-FFF2-40B4-BE49-F238E27FC236}">
                <a16:creationId xmlns:a16="http://schemas.microsoft.com/office/drawing/2014/main" id="{7F35EC0E-B0FE-A2BA-D9C8-BBA242BDD759}"/>
              </a:ext>
            </a:extLst>
          </p:cNvPr>
          <p:cNvSpPr/>
          <p:nvPr/>
        </p:nvSpPr>
        <p:spPr>
          <a:xfrm>
            <a:off x="4123728" y="335435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6" name="Right Arrow 15">
            <a:extLst>
              <a:ext uri="{FF2B5EF4-FFF2-40B4-BE49-F238E27FC236}">
                <a16:creationId xmlns:a16="http://schemas.microsoft.com/office/drawing/2014/main" id="{9EC84524-8742-6F3C-7987-B78EFEF8139E}"/>
              </a:ext>
            </a:extLst>
          </p:cNvPr>
          <p:cNvSpPr/>
          <p:nvPr/>
        </p:nvSpPr>
        <p:spPr>
          <a:xfrm>
            <a:off x="2400876" y="338248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Right Arrow 16">
            <a:extLst>
              <a:ext uri="{FF2B5EF4-FFF2-40B4-BE49-F238E27FC236}">
                <a16:creationId xmlns:a16="http://schemas.microsoft.com/office/drawing/2014/main" id="{C57326F9-FF2B-284B-E14A-F36ABF5D9FE0}"/>
              </a:ext>
            </a:extLst>
          </p:cNvPr>
          <p:cNvSpPr/>
          <p:nvPr/>
        </p:nvSpPr>
        <p:spPr>
          <a:xfrm rot="10800000">
            <a:off x="7490298" y="397873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8" name="Right Arrow 17">
            <a:extLst>
              <a:ext uri="{FF2B5EF4-FFF2-40B4-BE49-F238E27FC236}">
                <a16:creationId xmlns:a16="http://schemas.microsoft.com/office/drawing/2014/main" id="{211FDB7F-C86A-14D0-FEC8-87FEA80E59D9}"/>
              </a:ext>
            </a:extLst>
          </p:cNvPr>
          <p:cNvSpPr/>
          <p:nvPr/>
        </p:nvSpPr>
        <p:spPr>
          <a:xfrm rot="10800000">
            <a:off x="7575657" y="1587352"/>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9" name="Right Arrow 18">
            <a:extLst>
              <a:ext uri="{FF2B5EF4-FFF2-40B4-BE49-F238E27FC236}">
                <a16:creationId xmlns:a16="http://schemas.microsoft.com/office/drawing/2014/main" id="{1BDD516B-95BA-A990-D81B-0CCEF593D512}"/>
              </a:ext>
            </a:extLst>
          </p:cNvPr>
          <p:cNvSpPr/>
          <p:nvPr/>
        </p:nvSpPr>
        <p:spPr>
          <a:xfrm rot="16200000">
            <a:off x="4707090" y="2346609"/>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0" name="Right Arrow 19">
            <a:extLst>
              <a:ext uri="{FF2B5EF4-FFF2-40B4-BE49-F238E27FC236}">
                <a16:creationId xmlns:a16="http://schemas.microsoft.com/office/drawing/2014/main" id="{C052B267-02F9-8E49-60D5-9D8611E17724}"/>
              </a:ext>
            </a:extLst>
          </p:cNvPr>
          <p:cNvSpPr/>
          <p:nvPr/>
        </p:nvSpPr>
        <p:spPr>
          <a:xfrm rot="5400000">
            <a:off x="6671127" y="2352031"/>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1" name="Right Arrow 20">
            <a:extLst>
              <a:ext uri="{FF2B5EF4-FFF2-40B4-BE49-F238E27FC236}">
                <a16:creationId xmlns:a16="http://schemas.microsoft.com/office/drawing/2014/main" id="{408BF789-1A84-FB6C-7944-F1D40AB264B2}"/>
              </a:ext>
            </a:extLst>
          </p:cNvPr>
          <p:cNvSpPr/>
          <p:nvPr/>
        </p:nvSpPr>
        <p:spPr>
          <a:xfrm rot="5400000">
            <a:off x="10921440" y="3329234"/>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2" name="Right Arrow 21">
            <a:extLst>
              <a:ext uri="{FF2B5EF4-FFF2-40B4-BE49-F238E27FC236}">
                <a16:creationId xmlns:a16="http://schemas.microsoft.com/office/drawing/2014/main" id="{DB2B3D37-9C0D-87F0-F2D9-410109FFAC39}"/>
              </a:ext>
            </a:extLst>
          </p:cNvPr>
          <p:cNvSpPr/>
          <p:nvPr/>
        </p:nvSpPr>
        <p:spPr>
          <a:xfrm rot="16200000">
            <a:off x="10665250" y="3299839"/>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3" name="Rectangle 22">
            <a:extLst>
              <a:ext uri="{FF2B5EF4-FFF2-40B4-BE49-F238E27FC236}">
                <a16:creationId xmlns:a16="http://schemas.microsoft.com/office/drawing/2014/main" id="{1469BFD3-8B7A-0746-C2A7-AE71D43243B2}"/>
              </a:ext>
            </a:extLst>
          </p:cNvPr>
          <p:cNvSpPr/>
          <p:nvPr/>
        </p:nvSpPr>
        <p:spPr>
          <a:xfrm>
            <a:off x="8444254" y="1600914"/>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Routing Optimization</a:t>
            </a:r>
          </a:p>
        </p:txBody>
      </p:sp>
      <p:sp>
        <p:nvSpPr>
          <p:cNvPr id="24" name="Rectangle 23">
            <a:extLst>
              <a:ext uri="{FF2B5EF4-FFF2-40B4-BE49-F238E27FC236}">
                <a16:creationId xmlns:a16="http://schemas.microsoft.com/office/drawing/2014/main" id="{AC3911D6-3679-84D6-3512-E632A9A7426F}"/>
              </a:ext>
            </a:extLst>
          </p:cNvPr>
          <p:cNvSpPr/>
          <p:nvPr/>
        </p:nvSpPr>
        <p:spPr>
          <a:xfrm>
            <a:off x="10309553" y="2450797"/>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Resource Allocation</a:t>
            </a:r>
          </a:p>
        </p:txBody>
      </p:sp>
      <p:pic>
        <p:nvPicPr>
          <p:cNvPr id="1042" name="Picture 18" descr="Java logo and symbol, meaning, history, PNG">
            <a:extLst>
              <a:ext uri="{FF2B5EF4-FFF2-40B4-BE49-F238E27FC236}">
                <a16:creationId xmlns:a16="http://schemas.microsoft.com/office/drawing/2014/main" id="{28996E61-91F0-A291-209E-29B633925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536" y="2460842"/>
            <a:ext cx="1131652" cy="7072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DD64D21-BEDD-B1A5-200A-96323267C1ED}"/>
              </a:ext>
            </a:extLst>
          </p:cNvPr>
          <p:cNvPicPr>
            <a:picLocks noChangeAspect="1"/>
          </p:cNvPicPr>
          <p:nvPr/>
        </p:nvPicPr>
        <p:blipFill>
          <a:blip r:embed="rId10"/>
          <a:stretch>
            <a:fillRect/>
          </a:stretch>
        </p:blipFill>
        <p:spPr>
          <a:xfrm>
            <a:off x="2852497" y="5032030"/>
            <a:ext cx="1751809" cy="745315"/>
          </a:xfrm>
          <a:prstGeom prst="rect">
            <a:avLst/>
          </a:prstGeom>
        </p:spPr>
      </p:pic>
      <p:sp>
        <p:nvSpPr>
          <p:cNvPr id="27" name="Right Arrow 26">
            <a:extLst>
              <a:ext uri="{FF2B5EF4-FFF2-40B4-BE49-F238E27FC236}">
                <a16:creationId xmlns:a16="http://schemas.microsoft.com/office/drawing/2014/main" id="{07C16985-9165-1D0A-28D2-E63036E63947}"/>
              </a:ext>
            </a:extLst>
          </p:cNvPr>
          <p:cNvSpPr/>
          <p:nvPr/>
        </p:nvSpPr>
        <p:spPr>
          <a:xfrm rot="5400000">
            <a:off x="3584041" y="4511871"/>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 name="Right Arrow 27">
            <a:extLst>
              <a:ext uri="{FF2B5EF4-FFF2-40B4-BE49-F238E27FC236}">
                <a16:creationId xmlns:a16="http://schemas.microsoft.com/office/drawing/2014/main" id="{4FC041A7-8E5E-FB40-2BCA-72810A430DE1}"/>
              </a:ext>
            </a:extLst>
          </p:cNvPr>
          <p:cNvSpPr/>
          <p:nvPr/>
        </p:nvSpPr>
        <p:spPr>
          <a:xfrm rot="16200000">
            <a:off x="3306374" y="4488531"/>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 name="TextBox 29">
            <a:extLst>
              <a:ext uri="{FF2B5EF4-FFF2-40B4-BE49-F238E27FC236}">
                <a16:creationId xmlns:a16="http://schemas.microsoft.com/office/drawing/2014/main" id="{B51F70F4-D247-F943-BBB9-ACBF503AC42A}"/>
              </a:ext>
            </a:extLst>
          </p:cNvPr>
          <p:cNvSpPr txBox="1"/>
          <p:nvPr/>
        </p:nvSpPr>
        <p:spPr>
          <a:xfrm>
            <a:off x="4881214" y="5118760"/>
            <a:ext cx="1292700" cy="461665"/>
          </a:xfrm>
          <a:prstGeom prst="rect">
            <a:avLst/>
          </a:prstGeom>
          <a:noFill/>
        </p:spPr>
        <p:txBody>
          <a:bodyPr wrap="square" lIns="0" tIns="0" rIns="0" bIns="0" rtlCol="0">
            <a:spAutoFit/>
          </a:bodyPr>
          <a:lstStyle/>
          <a:p>
            <a:pPr algn="l"/>
            <a:r>
              <a:rPr lang="en-US" sz="1500" dirty="0"/>
              <a:t>* To be expanded</a:t>
            </a:r>
          </a:p>
        </p:txBody>
      </p:sp>
      <p:pic>
        <p:nvPicPr>
          <p:cNvPr id="1044" name="Picture 20">
            <a:extLst>
              <a:ext uri="{FF2B5EF4-FFF2-40B4-BE49-F238E27FC236}">
                <a16:creationId xmlns:a16="http://schemas.microsoft.com/office/drawing/2014/main" id="{D76DE2E2-4CC1-EE55-FD78-16FF874498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7020" y="1139940"/>
            <a:ext cx="1337245" cy="111825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D31C43A-06BF-BC6E-F28E-541EFEBFDCC8}"/>
              </a:ext>
            </a:extLst>
          </p:cNvPr>
          <p:cNvSpPr txBox="1"/>
          <p:nvPr/>
        </p:nvSpPr>
        <p:spPr>
          <a:xfrm>
            <a:off x="3239177" y="1497426"/>
            <a:ext cx="1332689" cy="692497"/>
          </a:xfrm>
          <a:prstGeom prst="rect">
            <a:avLst/>
          </a:prstGeom>
          <a:noFill/>
        </p:spPr>
        <p:txBody>
          <a:bodyPr wrap="square" lIns="0" tIns="0" rIns="0" bIns="0" rtlCol="0">
            <a:spAutoFit/>
          </a:bodyPr>
          <a:lstStyle/>
          <a:p>
            <a:pPr algn="l"/>
            <a:r>
              <a:rPr lang="en-US" sz="1500" dirty="0"/>
              <a:t>- LANDSAT</a:t>
            </a:r>
          </a:p>
          <a:p>
            <a:pPr algn="l"/>
            <a:r>
              <a:rPr lang="en-US" sz="1500" dirty="0"/>
              <a:t>- MOODIS</a:t>
            </a:r>
          </a:p>
          <a:p>
            <a:pPr algn="l"/>
            <a:r>
              <a:rPr lang="en-US" sz="1500" dirty="0"/>
              <a:t>- VIIRS</a:t>
            </a:r>
          </a:p>
        </p:txBody>
      </p:sp>
      <p:sp>
        <p:nvSpPr>
          <p:cNvPr id="32" name="Right Arrow 31">
            <a:extLst>
              <a:ext uri="{FF2B5EF4-FFF2-40B4-BE49-F238E27FC236}">
                <a16:creationId xmlns:a16="http://schemas.microsoft.com/office/drawing/2014/main" id="{27B3FEEF-A997-860D-261B-6F8E40957F05}"/>
              </a:ext>
            </a:extLst>
          </p:cNvPr>
          <p:cNvSpPr/>
          <p:nvPr/>
        </p:nvSpPr>
        <p:spPr>
          <a:xfrm rot="5400000">
            <a:off x="3578667" y="266032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 name="Right Arrow 32">
            <a:extLst>
              <a:ext uri="{FF2B5EF4-FFF2-40B4-BE49-F238E27FC236}">
                <a16:creationId xmlns:a16="http://schemas.microsoft.com/office/drawing/2014/main" id="{31E96411-786F-8D4E-9A4E-59B8D88872AB}"/>
              </a:ext>
            </a:extLst>
          </p:cNvPr>
          <p:cNvSpPr/>
          <p:nvPr/>
        </p:nvSpPr>
        <p:spPr>
          <a:xfrm rot="16200000">
            <a:off x="3301000" y="263698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 name="Rectangle 33">
            <a:extLst>
              <a:ext uri="{FF2B5EF4-FFF2-40B4-BE49-F238E27FC236}">
                <a16:creationId xmlns:a16="http://schemas.microsoft.com/office/drawing/2014/main" id="{39AA8D0E-1B3D-CA2B-A12B-9F3BE4FB8D74}"/>
              </a:ext>
            </a:extLst>
          </p:cNvPr>
          <p:cNvSpPr/>
          <p:nvPr/>
        </p:nvSpPr>
        <p:spPr>
          <a:xfrm>
            <a:off x="9311534" y="544914"/>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Optimization Software</a:t>
            </a:r>
          </a:p>
        </p:txBody>
      </p:sp>
      <p:pic>
        <p:nvPicPr>
          <p:cNvPr id="1048" name="Picture 24" descr="TomTom Developers – Medium">
            <a:extLst>
              <a:ext uri="{FF2B5EF4-FFF2-40B4-BE49-F238E27FC236}">
                <a16:creationId xmlns:a16="http://schemas.microsoft.com/office/drawing/2014/main" id="{5D563F5B-49D4-1920-B9A4-C7201BF1D8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23199" y="-85224"/>
            <a:ext cx="826630" cy="108017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D26E433-DDCE-7561-BFD0-D2CF8FF7ED3B}"/>
              </a:ext>
            </a:extLst>
          </p:cNvPr>
          <p:cNvSpPr txBox="1"/>
          <p:nvPr/>
        </p:nvSpPr>
        <p:spPr>
          <a:xfrm>
            <a:off x="9016853" y="59043"/>
            <a:ext cx="1292700" cy="461665"/>
          </a:xfrm>
          <a:prstGeom prst="rect">
            <a:avLst/>
          </a:prstGeom>
          <a:noFill/>
        </p:spPr>
        <p:txBody>
          <a:bodyPr wrap="square" lIns="0" tIns="0" rIns="0" bIns="0" rtlCol="0">
            <a:spAutoFit/>
          </a:bodyPr>
          <a:lstStyle/>
          <a:p>
            <a:pPr algn="l"/>
            <a:r>
              <a:rPr lang="en-US" sz="1500" dirty="0"/>
              <a:t>* To be expanded</a:t>
            </a:r>
          </a:p>
        </p:txBody>
      </p:sp>
      <p:sp>
        <p:nvSpPr>
          <p:cNvPr id="37" name="Rectangle 36">
            <a:extLst>
              <a:ext uri="{FF2B5EF4-FFF2-40B4-BE49-F238E27FC236}">
                <a16:creationId xmlns:a16="http://schemas.microsoft.com/office/drawing/2014/main" id="{B530D2CF-5192-1988-75E4-266E91CDCA2A}"/>
              </a:ext>
            </a:extLst>
          </p:cNvPr>
          <p:cNvSpPr/>
          <p:nvPr/>
        </p:nvSpPr>
        <p:spPr>
          <a:xfrm>
            <a:off x="6304366" y="4511"/>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Live Traffic data TomTom</a:t>
            </a:r>
          </a:p>
        </p:txBody>
      </p:sp>
      <p:sp>
        <p:nvSpPr>
          <p:cNvPr id="38" name="Right Arrow 37">
            <a:extLst>
              <a:ext uri="{FF2B5EF4-FFF2-40B4-BE49-F238E27FC236}">
                <a16:creationId xmlns:a16="http://schemas.microsoft.com/office/drawing/2014/main" id="{8A390438-00C0-F116-4843-843B223CFBF3}"/>
              </a:ext>
            </a:extLst>
          </p:cNvPr>
          <p:cNvSpPr/>
          <p:nvPr/>
        </p:nvSpPr>
        <p:spPr>
          <a:xfrm rot="2521073">
            <a:off x="8833353" y="1120755"/>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9" name="Right Arrow 38">
            <a:extLst>
              <a:ext uri="{FF2B5EF4-FFF2-40B4-BE49-F238E27FC236}">
                <a16:creationId xmlns:a16="http://schemas.microsoft.com/office/drawing/2014/main" id="{D635EDC0-5CD0-BCC4-D5A4-ADF79A48E862}"/>
              </a:ext>
            </a:extLst>
          </p:cNvPr>
          <p:cNvSpPr/>
          <p:nvPr/>
        </p:nvSpPr>
        <p:spPr>
          <a:xfrm rot="13334933">
            <a:off x="8626945" y="1252710"/>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0" name="Rectangle 39">
            <a:extLst>
              <a:ext uri="{FF2B5EF4-FFF2-40B4-BE49-F238E27FC236}">
                <a16:creationId xmlns:a16="http://schemas.microsoft.com/office/drawing/2014/main" id="{36F47325-7FE5-E9F9-02B4-902888D4DBF9}"/>
              </a:ext>
            </a:extLst>
          </p:cNvPr>
          <p:cNvSpPr/>
          <p:nvPr/>
        </p:nvSpPr>
        <p:spPr>
          <a:xfrm>
            <a:off x="314092" y="1079326"/>
            <a:ext cx="1751809" cy="1015663"/>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Satellite Imaging RT and URT</a:t>
            </a:r>
          </a:p>
        </p:txBody>
      </p:sp>
      <p:sp>
        <p:nvSpPr>
          <p:cNvPr id="41" name="Rounded Rectangle 40">
            <a:extLst>
              <a:ext uri="{FF2B5EF4-FFF2-40B4-BE49-F238E27FC236}">
                <a16:creationId xmlns:a16="http://schemas.microsoft.com/office/drawing/2014/main" id="{27F93738-A844-AAB8-48A4-BA07E1E617E3}"/>
              </a:ext>
            </a:extLst>
          </p:cNvPr>
          <p:cNvSpPr/>
          <p:nvPr/>
        </p:nvSpPr>
        <p:spPr>
          <a:xfrm>
            <a:off x="8533008" y="4185785"/>
            <a:ext cx="3384690" cy="18053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7A4CE87-515C-C1BE-DD8D-8F85A0DF55B4}"/>
              </a:ext>
            </a:extLst>
          </p:cNvPr>
          <p:cNvSpPr/>
          <p:nvPr/>
        </p:nvSpPr>
        <p:spPr>
          <a:xfrm>
            <a:off x="8670687" y="4212638"/>
            <a:ext cx="3109331"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Reinforcement Learning A2C Agent</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050" name="Picture 26" descr="PyLessons">
            <a:extLst>
              <a:ext uri="{FF2B5EF4-FFF2-40B4-BE49-F238E27FC236}">
                <a16:creationId xmlns:a16="http://schemas.microsoft.com/office/drawing/2014/main" id="{4291A02D-CA4D-CD0A-333D-0D1FA959CA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65006" y="4967858"/>
            <a:ext cx="1644521" cy="92536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0F0BFDF-9BC7-FC2D-54A2-769A3ADFF593}"/>
              </a:ext>
            </a:extLst>
          </p:cNvPr>
          <p:cNvSpPr txBox="1"/>
          <p:nvPr/>
        </p:nvSpPr>
        <p:spPr>
          <a:xfrm>
            <a:off x="7295778" y="4723675"/>
            <a:ext cx="1292700" cy="461665"/>
          </a:xfrm>
          <a:prstGeom prst="rect">
            <a:avLst/>
          </a:prstGeom>
          <a:noFill/>
        </p:spPr>
        <p:txBody>
          <a:bodyPr wrap="square" lIns="0" tIns="0" rIns="0" bIns="0" rtlCol="0">
            <a:spAutoFit/>
          </a:bodyPr>
          <a:lstStyle/>
          <a:p>
            <a:pPr algn="l"/>
            <a:r>
              <a:rPr lang="en-US" sz="1500" dirty="0"/>
              <a:t>* To be expanded</a:t>
            </a:r>
          </a:p>
        </p:txBody>
      </p:sp>
      <p:pic>
        <p:nvPicPr>
          <p:cNvPr id="44" name="Picture 14">
            <a:extLst>
              <a:ext uri="{FF2B5EF4-FFF2-40B4-BE49-F238E27FC236}">
                <a16:creationId xmlns:a16="http://schemas.microsoft.com/office/drawing/2014/main" id="{7108F317-A4D0-95F4-FCE6-F73E0AE5DA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4789" y="4771101"/>
            <a:ext cx="515132" cy="56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70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B154D3E-ACCD-B354-4211-5063CC36F93E}"/>
              </a:ext>
            </a:extLst>
          </p:cNvPr>
          <p:cNvSpPr>
            <a:spLocks noGrp="1"/>
          </p:cNvSpPr>
          <p:nvPr>
            <p:ph type="body" sz="quarter" idx="13"/>
          </p:nvPr>
        </p:nvSpPr>
        <p:spPr/>
        <p:txBody>
          <a:bodyPr/>
          <a:lstStyle/>
          <a:p>
            <a:pPr algn="ctr"/>
            <a:r>
              <a:rPr lang="en-US" b="1" dirty="0"/>
              <a:t>Lorem Ipsum</a:t>
            </a:r>
          </a:p>
        </p:txBody>
      </p:sp>
      <p:sp>
        <p:nvSpPr>
          <p:cNvPr id="15" name="Text Placeholder 14">
            <a:extLst>
              <a:ext uri="{FF2B5EF4-FFF2-40B4-BE49-F238E27FC236}">
                <a16:creationId xmlns:a16="http://schemas.microsoft.com/office/drawing/2014/main" id="{56EBD5EE-7FE3-D2D2-A66B-8CDABF1546B6}"/>
              </a:ext>
            </a:extLst>
          </p:cNvPr>
          <p:cNvSpPr>
            <a:spLocks noGrp="1"/>
          </p:cNvSpPr>
          <p:nvPr>
            <p:ph type="body" sz="quarter" idx="14"/>
          </p:nvPr>
        </p:nvSpPr>
        <p:spPr/>
        <p:txBody>
          <a:bodyPr/>
          <a:lstStyle/>
          <a:p>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amet, consectetur adipiscing elit.</a:t>
            </a:r>
          </a:p>
        </p:txBody>
      </p:sp>
      <p:sp>
        <p:nvSpPr>
          <p:cNvPr id="16" name="Text Placeholder 15">
            <a:extLst>
              <a:ext uri="{FF2B5EF4-FFF2-40B4-BE49-F238E27FC236}">
                <a16:creationId xmlns:a16="http://schemas.microsoft.com/office/drawing/2014/main" id="{C171A635-B79D-4027-166A-422ECE6D0E4D}"/>
              </a:ext>
            </a:extLst>
          </p:cNvPr>
          <p:cNvSpPr>
            <a:spLocks noGrp="1"/>
          </p:cNvSpPr>
          <p:nvPr>
            <p:ph type="body" sz="quarter" idx="15"/>
          </p:nvPr>
        </p:nvSpPr>
        <p:spPr/>
        <p:txBody>
          <a:bodyPr/>
          <a:lstStyle/>
          <a:p>
            <a:pPr algn="ctr"/>
            <a:r>
              <a:rPr lang="en-US" b="1" dirty="0"/>
              <a:t>Lorem Ipsum</a:t>
            </a:r>
          </a:p>
        </p:txBody>
      </p:sp>
      <p:sp>
        <p:nvSpPr>
          <p:cNvPr id="17" name="Text Placeholder 16">
            <a:extLst>
              <a:ext uri="{FF2B5EF4-FFF2-40B4-BE49-F238E27FC236}">
                <a16:creationId xmlns:a16="http://schemas.microsoft.com/office/drawing/2014/main" id="{8A732D71-B095-9411-9ED6-AC9F55C1D22A}"/>
              </a:ext>
            </a:extLst>
          </p:cNvPr>
          <p:cNvSpPr>
            <a:spLocks noGrp="1"/>
          </p:cNvSpPr>
          <p:nvPr>
            <p:ph type="body" sz="quarter" idx="16"/>
          </p:nvPr>
        </p:nvSpPr>
        <p:spPr/>
        <p:txBody>
          <a:bodyPr/>
          <a:lstStyle/>
          <a:p>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amet, consectetur adipiscing elit.</a:t>
            </a:r>
          </a:p>
          <a:p>
            <a:endParaRPr lang="en-US" dirty="0"/>
          </a:p>
        </p:txBody>
      </p:sp>
      <p:sp>
        <p:nvSpPr>
          <p:cNvPr id="18" name="Text Placeholder 17">
            <a:extLst>
              <a:ext uri="{FF2B5EF4-FFF2-40B4-BE49-F238E27FC236}">
                <a16:creationId xmlns:a16="http://schemas.microsoft.com/office/drawing/2014/main" id="{035B71B9-2073-A486-9C0D-983AEA6ED7C8}"/>
              </a:ext>
            </a:extLst>
          </p:cNvPr>
          <p:cNvSpPr>
            <a:spLocks noGrp="1"/>
          </p:cNvSpPr>
          <p:nvPr>
            <p:ph type="body" sz="quarter" idx="17"/>
          </p:nvPr>
        </p:nvSpPr>
        <p:spPr/>
        <p:txBody>
          <a:bodyPr/>
          <a:lstStyle/>
          <a:p>
            <a:pPr algn="ctr"/>
            <a:r>
              <a:rPr lang="en-US" b="1" dirty="0"/>
              <a:t>Lorem Ipsum</a:t>
            </a:r>
          </a:p>
        </p:txBody>
      </p:sp>
      <p:sp>
        <p:nvSpPr>
          <p:cNvPr id="19" name="Text Placeholder 18">
            <a:extLst>
              <a:ext uri="{FF2B5EF4-FFF2-40B4-BE49-F238E27FC236}">
                <a16:creationId xmlns:a16="http://schemas.microsoft.com/office/drawing/2014/main" id="{AA46824A-8604-6DF6-DA93-B504809AF4C7}"/>
              </a:ext>
            </a:extLst>
          </p:cNvPr>
          <p:cNvSpPr>
            <a:spLocks noGrp="1"/>
          </p:cNvSpPr>
          <p:nvPr>
            <p:ph type="body" sz="quarter" idx="18"/>
          </p:nvPr>
        </p:nvSpPr>
        <p:spPr/>
        <p:txBody>
          <a:bodyPr/>
          <a:lstStyle/>
          <a:p>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amet, consectetur adipiscing elit.</a:t>
            </a:r>
          </a:p>
          <a:p>
            <a:endParaRPr lang="en-US" dirty="0"/>
          </a:p>
        </p:txBody>
      </p:sp>
    </p:spTree>
    <p:extLst>
      <p:ext uri="{BB962C8B-B14F-4D97-AF65-F5344CB8AC3E}">
        <p14:creationId xmlns:p14="http://schemas.microsoft.com/office/powerpoint/2010/main" val="335130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30A3-D286-424A-A12C-600D7B54B625}"/>
              </a:ext>
            </a:extLst>
          </p:cNvPr>
          <p:cNvSpPr>
            <a:spLocks noGrp="1"/>
          </p:cNvSpPr>
          <p:nvPr>
            <p:ph type="title"/>
          </p:nvPr>
        </p:nvSpPr>
        <p:spPr/>
        <p:txBody>
          <a:bodyPr/>
          <a:lstStyle/>
          <a:p>
            <a:r>
              <a:rPr lang="en-US" dirty="0"/>
              <a:t>Table with Row Highlight</a:t>
            </a:r>
          </a:p>
        </p:txBody>
      </p:sp>
      <p:graphicFrame>
        <p:nvGraphicFramePr>
          <p:cNvPr id="4" name="Group 121">
            <a:extLst>
              <a:ext uri="{FF2B5EF4-FFF2-40B4-BE49-F238E27FC236}">
                <a16:creationId xmlns:a16="http://schemas.microsoft.com/office/drawing/2014/main" id="{CED346E9-1B81-4E92-9F4E-97BE408899AF}"/>
              </a:ext>
            </a:extLst>
          </p:cNvPr>
          <p:cNvGraphicFramePr>
            <a:graphicFrameLocks noGrp="1"/>
          </p:cNvGraphicFramePr>
          <p:nvPr>
            <p:ph sz="quarter" idx="13"/>
          </p:nvPr>
        </p:nvGraphicFramePr>
        <p:xfrm>
          <a:off x="2511425" y="1825625"/>
          <a:ext cx="7169150" cy="3574415"/>
        </p:xfrm>
        <a:graphic>
          <a:graphicData uri="http://schemas.openxmlformats.org/drawingml/2006/table">
            <a:tbl>
              <a:tblPr/>
              <a:tblGrid>
                <a:gridCol w="1792287">
                  <a:extLst>
                    <a:ext uri="{9D8B030D-6E8A-4147-A177-3AD203B41FA5}">
                      <a16:colId xmlns:a16="http://schemas.microsoft.com/office/drawing/2014/main" val="20000"/>
                    </a:ext>
                  </a:extLst>
                </a:gridCol>
                <a:gridCol w="1792288">
                  <a:extLst>
                    <a:ext uri="{9D8B030D-6E8A-4147-A177-3AD203B41FA5}">
                      <a16:colId xmlns:a16="http://schemas.microsoft.com/office/drawing/2014/main" val="20001"/>
                    </a:ext>
                  </a:extLst>
                </a:gridCol>
                <a:gridCol w="1792287">
                  <a:extLst>
                    <a:ext uri="{9D8B030D-6E8A-4147-A177-3AD203B41FA5}">
                      <a16:colId xmlns:a16="http://schemas.microsoft.com/office/drawing/2014/main" val="20002"/>
                    </a:ext>
                  </a:extLst>
                </a:gridCol>
                <a:gridCol w="1792288">
                  <a:extLst>
                    <a:ext uri="{9D8B030D-6E8A-4147-A177-3AD203B41FA5}">
                      <a16:colId xmlns:a16="http://schemas.microsoft.com/office/drawing/2014/main" val="20003"/>
                    </a:ext>
                  </a:extLst>
                </a:gridCol>
              </a:tblGrid>
              <a:tr h="34861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mn-lt"/>
                        <a:cs typeface="Arial" charset="0"/>
                      </a:endParaRPr>
                    </a:p>
                  </a:txBody>
                  <a:tcPr anchor="ctr" horzOverflow="overflow">
                    <a:lnL cap="flat">
                      <a:noFill/>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3</a:t>
                      </a:r>
                    </a:p>
                  </a:txBody>
                  <a:tcPr anchor="ctr" horzOverflow="overflow">
                    <a:lnL w="127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solidFill>
                      <a:schemeClr val="tx1"/>
                    </a:solidFill>
                  </a:tcPr>
                </a:tc>
                <a:extLst>
                  <a:ext uri="{0D108BD9-81ED-4DB2-BD59-A6C34878D82A}">
                    <a16:rowId xmlns:a16="http://schemas.microsoft.com/office/drawing/2014/main" val="10000"/>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1</a:t>
                      </a:r>
                    </a:p>
                  </a:txBody>
                  <a:tcPr anchor="ctr" horzOverflow="overflow">
                    <a:lnL cap="flat">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2</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Highlight</a:t>
                      </a:r>
                    </a:p>
                  </a:txBody>
                  <a:tcPr anchor="ctr" horzOverflow="overflow">
                    <a:lnL cap="flat">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0.00</a:t>
                      </a:r>
                    </a:p>
                  </a:txBody>
                  <a:tcPr anchor="ctr" horzOverflow="overflow">
                    <a:lnL>
                      <a:noFill/>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4</a:t>
                      </a:r>
                    </a:p>
                  </a:txBody>
                  <a:tcPr anchor="ctr" horzOverflow="overflow">
                    <a:lnL cap="flat">
                      <a:noFill/>
                    </a:lnL>
                    <a:lnR>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5</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6</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7</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8</a:t>
                      </a:r>
                    </a:p>
                  </a:txBody>
                  <a:tcPr anchor="ctr" horzOverflow="overflow">
                    <a:lnL cap="flat">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8524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47FF-2AE4-4FBE-AB34-71EA8E7C2B20}"/>
              </a:ext>
            </a:extLst>
          </p:cNvPr>
          <p:cNvSpPr>
            <a:spLocks noGrp="1"/>
          </p:cNvSpPr>
          <p:nvPr>
            <p:ph type="title"/>
          </p:nvPr>
        </p:nvSpPr>
        <p:spPr/>
        <p:txBody>
          <a:bodyPr/>
          <a:lstStyle/>
          <a:p>
            <a:r>
              <a:rPr lang="en-US" dirty="0"/>
              <a:t>Table with Column Highlight</a:t>
            </a:r>
          </a:p>
        </p:txBody>
      </p:sp>
      <p:graphicFrame>
        <p:nvGraphicFramePr>
          <p:cNvPr id="4" name="Group 121">
            <a:extLst>
              <a:ext uri="{FF2B5EF4-FFF2-40B4-BE49-F238E27FC236}">
                <a16:creationId xmlns:a16="http://schemas.microsoft.com/office/drawing/2014/main" id="{2FFCA477-1EB7-4BB4-9C9E-BF0D346A1761}"/>
              </a:ext>
            </a:extLst>
          </p:cNvPr>
          <p:cNvGraphicFramePr>
            <a:graphicFrameLocks noGrp="1"/>
          </p:cNvGraphicFramePr>
          <p:nvPr>
            <p:ph sz="quarter" idx="13"/>
          </p:nvPr>
        </p:nvGraphicFramePr>
        <p:xfrm>
          <a:off x="2511425" y="1825625"/>
          <a:ext cx="7169150" cy="3574415"/>
        </p:xfrm>
        <a:graphic>
          <a:graphicData uri="http://schemas.openxmlformats.org/drawingml/2006/table">
            <a:tbl>
              <a:tblPr/>
              <a:tblGrid>
                <a:gridCol w="1792287">
                  <a:extLst>
                    <a:ext uri="{9D8B030D-6E8A-4147-A177-3AD203B41FA5}">
                      <a16:colId xmlns:a16="http://schemas.microsoft.com/office/drawing/2014/main" val="20000"/>
                    </a:ext>
                  </a:extLst>
                </a:gridCol>
                <a:gridCol w="1792288">
                  <a:extLst>
                    <a:ext uri="{9D8B030D-6E8A-4147-A177-3AD203B41FA5}">
                      <a16:colId xmlns:a16="http://schemas.microsoft.com/office/drawing/2014/main" val="20001"/>
                    </a:ext>
                  </a:extLst>
                </a:gridCol>
                <a:gridCol w="1792287">
                  <a:extLst>
                    <a:ext uri="{9D8B030D-6E8A-4147-A177-3AD203B41FA5}">
                      <a16:colId xmlns:a16="http://schemas.microsoft.com/office/drawing/2014/main" val="20002"/>
                    </a:ext>
                  </a:extLst>
                </a:gridCol>
                <a:gridCol w="1792288">
                  <a:extLst>
                    <a:ext uri="{9D8B030D-6E8A-4147-A177-3AD203B41FA5}">
                      <a16:colId xmlns:a16="http://schemas.microsoft.com/office/drawing/2014/main" val="20003"/>
                    </a:ext>
                  </a:extLst>
                </a:gridCol>
              </a:tblGrid>
              <a:tr h="34861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1</a:t>
                      </a:r>
                    </a:p>
                  </a:txBody>
                  <a:tcPr anchor="ctr" horzOverflow="overflow">
                    <a:lnL cap="flat">
                      <a:noFill/>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3</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4</a:t>
                      </a:r>
                    </a:p>
                  </a:txBody>
                  <a:tcPr anchor="ctr" horzOverflow="overflow">
                    <a:lnL w="127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solidFill>
                      <a:schemeClr val="tx1"/>
                    </a:solidFill>
                  </a:tcPr>
                </a:tc>
                <a:extLst>
                  <a:ext uri="{0D108BD9-81ED-4DB2-BD59-A6C34878D82A}">
                    <a16:rowId xmlns:a16="http://schemas.microsoft.com/office/drawing/2014/main" val="10000"/>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cap="flat">
                      <a:noFill/>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cap="flat">
                      <a:noFill/>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kern="1200" cap="none" normalizeH="0" baseline="0" dirty="0">
                          <a:ln>
                            <a:noFill/>
                          </a:ln>
                          <a:solidFill>
                            <a:schemeClr val="tx1"/>
                          </a:solidFill>
                          <a:effectLst/>
                          <a:latin typeface="+mn-lt"/>
                          <a:ea typeface="+mn-ea"/>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kern="1200" cap="none" normalizeH="0" baseline="0" dirty="0">
                          <a:ln>
                            <a:noFill/>
                          </a:ln>
                          <a:solidFill>
                            <a:schemeClr val="tx1"/>
                          </a:solidFill>
                          <a:effectLst/>
                          <a:latin typeface="+mn-lt"/>
                          <a:ea typeface="+mn-ea"/>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kern="1200" cap="none" normalizeH="0" baseline="0" dirty="0">
                          <a:ln>
                            <a:noFill/>
                          </a:ln>
                          <a:solidFill>
                            <a:schemeClr val="tx1"/>
                          </a:solidFill>
                          <a:effectLst/>
                          <a:latin typeface="+mn-lt"/>
                          <a:ea typeface="+mn-ea"/>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8368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C712-F3D0-4907-BEAC-1391FD18DEFD}"/>
              </a:ext>
            </a:extLst>
          </p:cNvPr>
          <p:cNvSpPr>
            <a:spLocks noGrp="1"/>
          </p:cNvSpPr>
          <p:nvPr>
            <p:ph type="title"/>
          </p:nvPr>
        </p:nvSpPr>
        <p:spPr/>
        <p:txBody>
          <a:bodyPr/>
          <a:lstStyle/>
          <a:p>
            <a:r>
              <a:rPr lang="en-US" dirty="0"/>
              <a:t>Column Chart with Callout</a:t>
            </a:r>
          </a:p>
        </p:txBody>
      </p:sp>
      <p:graphicFrame>
        <p:nvGraphicFramePr>
          <p:cNvPr id="4" name="Content Placeholder 3">
            <a:extLst>
              <a:ext uri="{FF2B5EF4-FFF2-40B4-BE49-F238E27FC236}">
                <a16:creationId xmlns:a16="http://schemas.microsoft.com/office/drawing/2014/main" id="{7F76FDDE-9201-4694-B9EA-351EB820637A}"/>
              </a:ext>
            </a:extLst>
          </p:cNvPr>
          <p:cNvGraphicFramePr>
            <a:graphicFrameLocks noGrp="1"/>
          </p:cNvGraphicFramePr>
          <p:nvPr>
            <p:ph sz="quarter" idx="13"/>
          </p:nvPr>
        </p:nvGraphicFramePr>
        <p:xfrm>
          <a:off x="457200" y="1825625"/>
          <a:ext cx="11277600" cy="405765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44642A4A-C88A-4548-85DB-9536036D8220}"/>
              </a:ext>
            </a:extLst>
          </p:cNvPr>
          <p:cNvGrpSpPr/>
          <p:nvPr/>
        </p:nvGrpSpPr>
        <p:grpSpPr bwMode="gray">
          <a:xfrm>
            <a:off x="8798135" y="2941450"/>
            <a:ext cx="2216732" cy="91200"/>
            <a:chOff x="6451175" y="3025270"/>
            <a:chExt cx="2216732" cy="91200"/>
          </a:xfrm>
        </p:grpSpPr>
        <p:cxnSp>
          <p:nvCxnSpPr>
            <p:cNvPr id="6" name="Straight Connector 5">
              <a:extLst>
                <a:ext uri="{FF2B5EF4-FFF2-40B4-BE49-F238E27FC236}">
                  <a16:creationId xmlns:a16="http://schemas.microsoft.com/office/drawing/2014/main" id="{E3E4DDA0-D77F-4430-A98A-1506B8082222}"/>
                </a:ext>
              </a:extLst>
            </p:cNvPr>
            <p:cNvCxnSpPr/>
            <p:nvPr/>
          </p:nvCxnSpPr>
          <p:spPr bwMode="gray">
            <a:xfrm>
              <a:off x="6476370" y="3068152"/>
              <a:ext cx="2191537" cy="0"/>
            </a:xfrm>
            <a:prstGeom prst="line">
              <a:avLst/>
            </a:prstGeom>
            <a:ln w="9525">
              <a:solidFill>
                <a:srgbClr val="3F3F3F"/>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4E2909B-F2C4-4C77-8837-E3BB02153483}"/>
                </a:ext>
              </a:extLst>
            </p:cNvPr>
            <p:cNvSpPr>
              <a:spLocks noChangeAspect="1"/>
            </p:cNvSpPr>
            <p:nvPr/>
          </p:nvSpPr>
          <p:spPr bwMode="gray">
            <a:xfrm flipH="1" flipV="1">
              <a:off x="6451175" y="3025270"/>
              <a:ext cx="91200" cy="91200"/>
            </a:xfrm>
            <a:prstGeom prst="ellipse">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grpSp>
      <p:sp>
        <p:nvSpPr>
          <p:cNvPr id="8" name="Content Placeholder 4">
            <a:extLst>
              <a:ext uri="{FF2B5EF4-FFF2-40B4-BE49-F238E27FC236}">
                <a16:creationId xmlns:a16="http://schemas.microsoft.com/office/drawing/2014/main" id="{FFA9B0CD-59CC-46FE-AB9C-F282D8F3D931}"/>
              </a:ext>
            </a:extLst>
          </p:cNvPr>
          <p:cNvSpPr txBox="1">
            <a:spLocks/>
          </p:cNvSpPr>
          <p:nvPr/>
        </p:nvSpPr>
        <p:spPr bwMode="gray">
          <a:xfrm>
            <a:off x="9710824" y="2673574"/>
            <a:ext cx="1530755" cy="409000"/>
          </a:xfrm>
          <a:prstGeom prst="rect">
            <a:avLst/>
          </a:prstGeom>
        </p:spPr>
        <p:txBody>
          <a:bodyPr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75" lvl="1"/>
            <a:r>
              <a:rPr lang="en-US" sz="1600" b="1" dirty="0"/>
              <a:t>Callout</a:t>
            </a:r>
            <a:endParaRPr lang="en-US" sz="1600" dirty="0"/>
          </a:p>
        </p:txBody>
      </p:sp>
    </p:spTree>
    <p:extLst>
      <p:ext uri="{BB962C8B-B14F-4D97-AF65-F5344CB8AC3E}">
        <p14:creationId xmlns:p14="http://schemas.microsoft.com/office/powerpoint/2010/main" val="283154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194C-D94D-4866-A763-775D323E490E}"/>
              </a:ext>
            </a:extLst>
          </p:cNvPr>
          <p:cNvSpPr>
            <a:spLocks noGrp="1"/>
          </p:cNvSpPr>
          <p:nvPr>
            <p:ph type="title"/>
          </p:nvPr>
        </p:nvSpPr>
        <p:spPr/>
        <p:txBody>
          <a:bodyPr/>
          <a:lstStyle/>
          <a:p>
            <a:r>
              <a:rPr lang="en-US" dirty="0"/>
              <a:t>Multicolor Column Chart</a:t>
            </a:r>
          </a:p>
        </p:txBody>
      </p:sp>
      <p:graphicFrame>
        <p:nvGraphicFramePr>
          <p:cNvPr id="4" name="Content Placeholder 3">
            <a:extLst>
              <a:ext uri="{FF2B5EF4-FFF2-40B4-BE49-F238E27FC236}">
                <a16:creationId xmlns:a16="http://schemas.microsoft.com/office/drawing/2014/main" id="{ED6D2E44-4D90-403D-A66C-30AA43A705E4}"/>
              </a:ext>
            </a:extLst>
          </p:cNvPr>
          <p:cNvGraphicFramePr>
            <a:graphicFrameLocks noGrp="1"/>
          </p:cNvGraphicFramePr>
          <p:nvPr>
            <p:ph sz="quarter" idx="13"/>
            <p:extLst>
              <p:ext uri="{D42A27DB-BD31-4B8C-83A1-F6EECF244321}">
                <p14:modId xmlns:p14="http://schemas.microsoft.com/office/powerpoint/2010/main" val="1198790172"/>
              </p:ext>
            </p:extLst>
          </p:nvPr>
        </p:nvGraphicFramePr>
        <p:xfrm>
          <a:off x="457200" y="1825625"/>
          <a:ext cx="11277600" cy="4057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936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705F-B3CE-4EE3-9D2E-2F81E287A152}"/>
              </a:ext>
            </a:extLst>
          </p:cNvPr>
          <p:cNvSpPr>
            <a:spLocks noGrp="1"/>
          </p:cNvSpPr>
          <p:nvPr>
            <p:ph type="title"/>
          </p:nvPr>
        </p:nvSpPr>
        <p:spPr/>
        <p:txBody>
          <a:bodyPr/>
          <a:lstStyle/>
          <a:p>
            <a:r>
              <a:rPr lang="en-US" dirty="0"/>
              <a:t>Line Chart</a:t>
            </a:r>
          </a:p>
        </p:txBody>
      </p:sp>
      <p:graphicFrame>
        <p:nvGraphicFramePr>
          <p:cNvPr id="4" name="Content Placeholder 3">
            <a:extLst>
              <a:ext uri="{FF2B5EF4-FFF2-40B4-BE49-F238E27FC236}">
                <a16:creationId xmlns:a16="http://schemas.microsoft.com/office/drawing/2014/main" id="{2BD32E6D-E62D-480F-869E-7560B3D97E9C}"/>
              </a:ext>
            </a:extLst>
          </p:cNvPr>
          <p:cNvGraphicFramePr>
            <a:graphicFrameLocks noGrp="1"/>
          </p:cNvGraphicFramePr>
          <p:nvPr>
            <p:ph sz="quarter" idx="13"/>
            <p:extLst>
              <p:ext uri="{D42A27DB-BD31-4B8C-83A1-F6EECF244321}">
                <p14:modId xmlns:p14="http://schemas.microsoft.com/office/powerpoint/2010/main" val="1142559353"/>
              </p:ext>
            </p:extLst>
          </p:nvPr>
        </p:nvGraphicFramePr>
        <p:xfrm>
          <a:off x="457200" y="1825625"/>
          <a:ext cx="11277600" cy="4057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1813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A55D-275D-4EAB-97B2-A3AE0A284929}"/>
              </a:ext>
            </a:extLst>
          </p:cNvPr>
          <p:cNvSpPr>
            <a:spLocks noGrp="1"/>
          </p:cNvSpPr>
          <p:nvPr>
            <p:ph type="title"/>
          </p:nvPr>
        </p:nvSpPr>
        <p:spPr/>
        <p:txBody>
          <a:bodyPr/>
          <a:lstStyle/>
          <a:p>
            <a:r>
              <a:rPr lang="en-US" dirty="0"/>
              <a:t>Pie Chart with Highlight</a:t>
            </a:r>
          </a:p>
        </p:txBody>
      </p:sp>
      <p:graphicFrame>
        <p:nvGraphicFramePr>
          <p:cNvPr id="4" name="Content Placeholder 12">
            <a:extLst>
              <a:ext uri="{FF2B5EF4-FFF2-40B4-BE49-F238E27FC236}">
                <a16:creationId xmlns:a16="http://schemas.microsoft.com/office/drawing/2014/main" id="{E5EE8408-952F-4557-A2BA-41FB5B0EC748}"/>
              </a:ext>
            </a:extLst>
          </p:cNvPr>
          <p:cNvGraphicFramePr>
            <a:graphicFrameLocks noGrp="1"/>
          </p:cNvGraphicFramePr>
          <p:nvPr>
            <p:ph sz="quarter" idx="13"/>
            <p:extLst>
              <p:ext uri="{D42A27DB-BD31-4B8C-83A1-F6EECF244321}">
                <p14:modId xmlns:p14="http://schemas.microsoft.com/office/powerpoint/2010/main" val="1040860138"/>
              </p:ext>
            </p:extLst>
          </p:nvPr>
        </p:nvGraphicFramePr>
        <p:xfrm>
          <a:off x="2811780" y="1825625"/>
          <a:ext cx="7772400" cy="4057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384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86E3D-7132-40C1-B0D5-396C08FC2F3A}"/>
              </a:ext>
            </a:extLst>
          </p:cNvPr>
          <p:cNvSpPr>
            <a:spLocks noGrp="1"/>
          </p:cNvSpPr>
          <p:nvPr>
            <p:ph type="title"/>
          </p:nvPr>
        </p:nvSpPr>
        <p:spPr/>
        <p:txBody>
          <a:bodyPr/>
          <a:lstStyle/>
          <a:p>
            <a:r>
              <a:rPr lang="en-US" dirty="0"/>
              <a:t>Multicolor Doughnut</a:t>
            </a:r>
          </a:p>
        </p:txBody>
      </p:sp>
      <p:graphicFrame>
        <p:nvGraphicFramePr>
          <p:cNvPr id="4" name="Content Placeholder 12">
            <a:extLst>
              <a:ext uri="{FF2B5EF4-FFF2-40B4-BE49-F238E27FC236}">
                <a16:creationId xmlns:a16="http://schemas.microsoft.com/office/drawing/2014/main" id="{0985FDE7-1EB0-4CBE-B30F-CD06A0E89823}"/>
              </a:ext>
            </a:extLst>
          </p:cNvPr>
          <p:cNvGraphicFramePr>
            <a:graphicFrameLocks noGrp="1"/>
          </p:cNvGraphicFramePr>
          <p:nvPr>
            <p:ph sz="quarter" idx="13"/>
            <p:extLst>
              <p:ext uri="{D42A27DB-BD31-4B8C-83A1-F6EECF244321}">
                <p14:modId xmlns:p14="http://schemas.microsoft.com/office/powerpoint/2010/main" val="3757085786"/>
              </p:ext>
            </p:extLst>
          </p:nvPr>
        </p:nvGraphicFramePr>
        <p:xfrm>
          <a:off x="457200" y="1615440"/>
          <a:ext cx="11277600" cy="42678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997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F817DA-2514-4718-BFC1-49D7640E155D}"/>
              </a:ext>
            </a:extLst>
          </p:cNvPr>
          <p:cNvSpPr>
            <a:spLocks noGrp="1"/>
          </p:cNvSpPr>
          <p:nvPr>
            <p:ph type="body" idx="1"/>
          </p:nvPr>
        </p:nvSpPr>
        <p:spPr/>
        <p:txBody>
          <a:bodyPr/>
          <a:lstStyle/>
          <a:p>
            <a:r>
              <a:rPr lang="en-US" dirty="0"/>
              <a:t>Photography is a powerful way to communicate our unique brand identity.</a:t>
            </a:r>
          </a:p>
          <a:p>
            <a:r>
              <a:rPr lang="en-US" dirty="0"/>
              <a:t>Simple, direct, and honest images are the best way to express who we are. </a:t>
            </a:r>
          </a:p>
        </p:txBody>
      </p:sp>
      <p:sp>
        <p:nvSpPr>
          <p:cNvPr id="2" name="Title 1">
            <a:extLst>
              <a:ext uri="{FF2B5EF4-FFF2-40B4-BE49-F238E27FC236}">
                <a16:creationId xmlns:a16="http://schemas.microsoft.com/office/drawing/2014/main" id="{EE52F739-A369-4EC3-B35B-240AB39C1D7E}"/>
              </a:ext>
            </a:extLst>
          </p:cNvPr>
          <p:cNvSpPr>
            <a:spLocks noGrp="1"/>
          </p:cNvSpPr>
          <p:nvPr>
            <p:ph type="title"/>
          </p:nvPr>
        </p:nvSpPr>
        <p:spPr/>
        <p:txBody>
          <a:bodyPr/>
          <a:lstStyle/>
          <a:p>
            <a:r>
              <a:rPr lang="en-US" dirty="0"/>
              <a:t>Photo Placeholder Grids</a:t>
            </a:r>
          </a:p>
        </p:txBody>
      </p:sp>
    </p:spTree>
    <p:extLst>
      <p:ext uri="{BB962C8B-B14F-4D97-AF65-F5344CB8AC3E}">
        <p14:creationId xmlns:p14="http://schemas.microsoft.com/office/powerpoint/2010/main" val="260510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4E5B453-973B-4669-B9FC-9366EAF3164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452" b="7452"/>
          <a:stretch>
            <a:fillRect/>
          </a:stretch>
        </p:blipFill>
        <p:spPr/>
      </p:pic>
      <p:grpSp>
        <p:nvGrpSpPr>
          <p:cNvPr id="10" name="UTK Horiz_R">
            <a:extLst>
              <a:ext uri="{FF2B5EF4-FFF2-40B4-BE49-F238E27FC236}">
                <a16:creationId xmlns:a16="http://schemas.microsoft.com/office/drawing/2014/main" id="{E182E0CE-4948-4D7A-BF31-F108E16E38A1}"/>
              </a:ext>
            </a:extLst>
          </p:cNvPr>
          <p:cNvGrpSpPr>
            <a:grpSpLocks noChangeAspect="1"/>
          </p:cNvGrpSpPr>
          <p:nvPr/>
        </p:nvGrpSpPr>
        <p:grpSpPr bwMode="auto">
          <a:xfrm>
            <a:off x="10557955" y="6320597"/>
            <a:ext cx="1404165" cy="315023"/>
            <a:chOff x="0" y="1299"/>
            <a:chExt cx="7680" cy="1723"/>
          </a:xfrm>
        </p:grpSpPr>
        <p:sp>
          <p:nvSpPr>
            <p:cNvPr id="11" name="T fill">
              <a:extLst>
                <a:ext uri="{FF2B5EF4-FFF2-40B4-BE49-F238E27FC236}">
                  <a16:creationId xmlns:a16="http://schemas.microsoft.com/office/drawing/2014/main" id="{C6D7FF09-FB12-4B0A-BCE9-B92CD7843F0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56472C9E-47CE-4973-BB72-A7BAF822CF6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9185AA87-E6DC-49C2-8848-F4A2BA307B2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2861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A315A03-B41F-181F-932C-5EF0A1B109B5}"/>
              </a:ext>
            </a:extLst>
          </p:cNvPr>
          <p:cNvSpPr/>
          <p:nvPr/>
        </p:nvSpPr>
        <p:spPr>
          <a:xfrm>
            <a:off x="7885843" y="346185"/>
            <a:ext cx="848254" cy="95781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5B279FAE-F70C-34CD-D522-326E46BB506F}"/>
              </a:ext>
            </a:extLst>
          </p:cNvPr>
          <p:cNvSpPr/>
          <p:nvPr/>
        </p:nvSpPr>
        <p:spPr>
          <a:xfrm>
            <a:off x="4926872" y="4669292"/>
            <a:ext cx="2180991" cy="984164"/>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CE6CAA0C-380A-1D36-39EB-99E062AC3E93}"/>
              </a:ext>
            </a:extLst>
          </p:cNvPr>
          <p:cNvSpPr/>
          <p:nvPr/>
        </p:nvSpPr>
        <p:spPr>
          <a:xfrm>
            <a:off x="749030" y="2391517"/>
            <a:ext cx="1611096" cy="151009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B7D3761D-382F-F688-7F38-A09C9CBE301E}"/>
              </a:ext>
            </a:extLst>
          </p:cNvPr>
          <p:cNvSpPr/>
          <p:nvPr/>
        </p:nvSpPr>
        <p:spPr>
          <a:xfrm>
            <a:off x="5012732" y="2854261"/>
            <a:ext cx="2000241" cy="104735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6678F0FF-281E-46D4-51ED-621229D13111}"/>
              </a:ext>
            </a:extLst>
          </p:cNvPr>
          <p:cNvSpPr/>
          <p:nvPr/>
        </p:nvSpPr>
        <p:spPr>
          <a:xfrm>
            <a:off x="4517322" y="924128"/>
            <a:ext cx="2972976" cy="120247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CB7F79DE-9104-08A8-B290-C4DAB3D4FA87}"/>
              </a:ext>
            </a:extLst>
          </p:cNvPr>
          <p:cNvSpPr/>
          <p:nvPr/>
        </p:nvSpPr>
        <p:spPr>
          <a:xfrm>
            <a:off x="8493218" y="1195489"/>
            <a:ext cx="3384690" cy="292503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mysql-innodb-cluster/README.md at master · garutilorenzo/mysql-innodb-cluster  · GitHub">
            <a:extLst>
              <a:ext uri="{FF2B5EF4-FFF2-40B4-BE49-F238E27FC236}">
                <a16:creationId xmlns:a16="http://schemas.microsoft.com/office/drawing/2014/main" id="{6B9BCF66-CCFD-2472-43D3-40032CEED7E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818231" y="815062"/>
            <a:ext cx="2171193" cy="1447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ick Start — Open Source Routing Machine Set-Up | by Tony Wilson jesuraj |  IVYMobility TechBytes | Medium">
            <a:extLst>
              <a:ext uri="{FF2B5EF4-FFF2-40B4-BE49-F238E27FC236}">
                <a16:creationId xmlns:a16="http://schemas.microsoft.com/office/drawing/2014/main" id="{957E17EF-0261-67D4-7D75-E1096004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443" y="2272058"/>
            <a:ext cx="1885905" cy="948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5A401C4-E589-B80B-CC62-E8C0D63E95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7612" y="1277006"/>
            <a:ext cx="974354" cy="10952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Leader in Decision Intelligence Technology - Gurobi Optimization">
            <a:extLst>
              <a:ext uri="{FF2B5EF4-FFF2-40B4-BE49-F238E27FC236}">
                <a16:creationId xmlns:a16="http://schemas.microsoft.com/office/drawing/2014/main" id="{B1B09661-D31C-70EB-C884-3F45A7C92E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478" y="3327922"/>
            <a:ext cx="1951410" cy="5191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yLogic - Wikipedia">
            <a:extLst>
              <a:ext uri="{FF2B5EF4-FFF2-40B4-BE49-F238E27FC236}">
                <a16:creationId xmlns:a16="http://schemas.microsoft.com/office/drawing/2014/main" id="{F03E94E0-279C-FE9D-6E02-0EEFB21206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762" y="3139910"/>
            <a:ext cx="1473200" cy="6399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E615D8E-6BC1-2165-2F41-5489785B29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863" y="3220167"/>
            <a:ext cx="515132" cy="564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cker, logo, logos icon - Free download on Iconfinder">
            <a:extLst>
              <a:ext uri="{FF2B5EF4-FFF2-40B4-BE49-F238E27FC236}">
                <a16:creationId xmlns:a16="http://schemas.microsoft.com/office/drawing/2014/main" id="{4EF8F502-F780-5938-E712-A9F1A12E88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5953" y="2757453"/>
            <a:ext cx="1193800" cy="1193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F9D21DB-BDB1-D719-AA6A-693C0DEF63EE}"/>
              </a:ext>
            </a:extLst>
          </p:cNvPr>
          <p:cNvSpPr/>
          <p:nvPr/>
        </p:nvSpPr>
        <p:spPr>
          <a:xfrm>
            <a:off x="2764066" y="3967069"/>
            <a:ext cx="1908729"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REST API Calls</a:t>
            </a:r>
          </a:p>
        </p:txBody>
      </p:sp>
      <p:sp>
        <p:nvSpPr>
          <p:cNvPr id="8" name="Rectangle 7">
            <a:extLst>
              <a:ext uri="{FF2B5EF4-FFF2-40B4-BE49-F238E27FC236}">
                <a16:creationId xmlns:a16="http://schemas.microsoft.com/office/drawing/2014/main" id="{7EB87FFE-F5A4-E2DB-0742-3DEC879855D6}"/>
              </a:ext>
            </a:extLst>
          </p:cNvPr>
          <p:cNvSpPr/>
          <p:nvPr/>
        </p:nvSpPr>
        <p:spPr>
          <a:xfrm>
            <a:off x="5098798" y="3947780"/>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Containerized Solution</a:t>
            </a:r>
          </a:p>
        </p:txBody>
      </p:sp>
      <p:sp>
        <p:nvSpPr>
          <p:cNvPr id="9" name="Rectangle 8">
            <a:extLst>
              <a:ext uri="{FF2B5EF4-FFF2-40B4-BE49-F238E27FC236}">
                <a16:creationId xmlns:a16="http://schemas.microsoft.com/office/drawing/2014/main" id="{9B688FF4-BDD8-508F-9CE4-FA1CF05011FD}"/>
              </a:ext>
            </a:extLst>
          </p:cNvPr>
          <p:cNvSpPr/>
          <p:nvPr/>
        </p:nvSpPr>
        <p:spPr>
          <a:xfrm>
            <a:off x="627893" y="3901612"/>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Agent-Based Simulation</a:t>
            </a:r>
          </a:p>
        </p:txBody>
      </p:sp>
      <p:sp>
        <p:nvSpPr>
          <p:cNvPr id="10" name="Rectangle 9">
            <a:extLst>
              <a:ext uri="{FF2B5EF4-FFF2-40B4-BE49-F238E27FC236}">
                <a16:creationId xmlns:a16="http://schemas.microsoft.com/office/drawing/2014/main" id="{D3FBCC07-4FE3-B865-FF5D-E8BE7CBA1194}"/>
              </a:ext>
            </a:extLst>
          </p:cNvPr>
          <p:cNvSpPr/>
          <p:nvPr/>
        </p:nvSpPr>
        <p:spPr>
          <a:xfrm>
            <a:off x="5148023" y="2124866"/>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Data Warehousing</a:t>
            </a:r>
          </a:p>
        </p:txBody>
      </p:sp>
      <p:sp>
        <p:nvSpPr>
          <p:cNvPr id="13" name="Right Arrow 12">
            <a:extLst>
              <a:ext uri="{FF2B5EF4-FFF2-40B4-BE49-F238E27FC236}">
                <a16:creationId xmlns:a16="http://schemas.microsoft.com/office/drawing/2014/main" id="{0EBB2F45-4228-47AE-5E31-0E6975B238AE}"/>
              </a:ext>
            </a:extLst>
          </p:cNvPr>
          <p:cNvSpPr/>
          <p:nvPr/>
        </p:nvSpPr>
        <p:spPr>
          <a:xfrm>
            <a:off x="7575657" y="1352362"/>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ight Arrow 13">
            <a:extLst>
              <a:ext uri="{FF2B5EF4-FFF2-40B4-BE49-F238E27FC236}">
                <a16:creationId xmlns:a16="http://schemas.microsoft.com/office/drawing/2014/main" id="{0965C512-D67F-27F5-9941-55D225EAB014}"/>
              </a:ext>
            </a:extLst>
          </p:cNvPr>
          <p:cNvSpPr/>
          <p:nvPr/>
        </p:nvSpPr>
        <p:spPr>
          <a:xfrm>
            <a:off x="7494368" y="362716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 name="Right Arrow 14">
            <a:extLst>
              <a:ext uri="{FF2B5EF4-FFF2-40B4-BE49-F238E27FC236}">
                <a16:creationId xmlns:a16="http://schemas.microsoft.com/office/drawing/2014/main" id="{7F35EC0E-B0FE-A2BA-D9C8-BBA242BDD759}"/>
              </a:ext>
            </a:extLst>
          </p:cNvPr>
          <p:cNvSpPr/>
          <p:nvPr/>
        </p:nvSpPr>
        <p:spPr>
          <a:xfrm>
            <a:off x="4123728" y="335435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6" name="Right Arrow 15">
            <a:extLst>
              <a:ext uri="{FF2B5EF4-FFF2-40B4-BE49-F238E27FC236}">
                <a16:creationId xmlns:a16="http://schemas.microsoft.com/office/drawing/2014/main" id="{9EC84524-8742-6F3C-7987-B78EFEF8139E}"/>
              </a:ext>
            </a:extLst>
          </p:cNvPr>
          <p:cNvSpPr/>
          <p:nvPr/>
        </p:nvSpPr>
        <p:spPr>
          <a:xfrm>
            <a:off x="2400876" y="338248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Right Arrow 16">
            <a:extLst>
              <a:ext uri="{FF2B5EF4-FFF2-40B4-BE49-F238E27FC236}">
                <a16:creationId xmlns:a16="http://schemas.microsoft.com/office/drawing/2014/main" id="{C57326F9-FF2B-284B-E14A-F36ABF5D9FE0}"/>
              </a:ext>
            </a:extLst>
          </p:cNvPr>
          <p:cNvSpPr/>
          <p:nvPr/>
        </p:nvSpPr>
        <p:spPr>
          <a:xfrm rot="10800000">
            <a:off x="7490298" y="397873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8" name="Right Arrow 17">
            <a:extLst>
              <a:ext uri="{FF2B5EF4-FFF2-40B4-BE49-F238E27FC236}">
                <a16:creationId xmlns:a16="http://schemas.microsoft.com/office/drawing/2014/main" id="{211FDB7F-C86A-14D0-FEC8-87FEA80E59D9}"/>
              </a:ext>
            </a:extLst>
          </p:cNvPr>
          <p:cNvSpPr/>
          <p:nvPr/>
        </p:nvSpPr>
        <p:spPr>
          <a:xfrm rot="10800000">
            <a:off x="7575657" y="1587352"/>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9" name="Right Arrow 18">
            <a:extLst>
              <a:ext uri="{FF2B5EF4-FFF2-40B4-BE49-F238E27FC236}">
                <a16:creationId xmlns:a16="http://schemas.microsoft.com/office/drawing/2014/main" id="{1BDD516B-95BA-A990-D81B-0CCEF593D512}"/>
              </a:ext>
            </a:extLst>
          </p:cNvPr>
          <p:cNvSpPr/>
          <p:nvPr/>
        </p:nvSpPr>
        <p:spPr>
          <a:xfrm rot="16200000">
            <a:off x="4707090" y="2346609"/>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0" name="Right Arrow 19">
            <a:extLst>
              <a:ext uri="{FF2B5EF4-FFF2-40B4-BE49-F238E27FC236}">
                <a16:creationId xmlns:a16="http://schemas.microsoft.com/office/drawing/2014/main" id="{C052B267-02F9-8E49-60D5-9D8611E17724}"/>
              </a:ext>
            </a:extLst>
          </p:cNvPr>
          <p:cNvSpPr/>
          <p:nvPr/>
        </p:nvSpPr>
        <p:spPr>
          <a:xfrm rot="5400000">
            <a:off x="6671127" y="2352031"/>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1" name="Right Arrow 20">
            <a:extLst>
              <a:ext uri="{FF2B5EF4-FFF2-40B4-BE49-F238E27FC236}">
                <a16:creationId xmlns:a16="http://schemas.microsoft.com/office/drawing/2014/main" id="{408BF789-1A84-FB6C-7944-F1D40AB264B2}"/>
              </a:ext>
            </a:extLst>
          </p:cNvPr>
          <p:cNvSpPr/>
          <p:nvPr/>
        </p:nvSpPr>
        <p:spPr>
          <a:xfrm rot="5400000">
            <a:off x="10921440" y="3329234"/>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2" name="Right Arrow 21">
            <a:extLst>
              <a:ext uri="{FF2B5EF4-FFF2-40B4-BE49-F238E27FC236}">
                <a16:creationId xmlns:a16="http://schemas.microsoft.com/office/drawing/2014/main" id="{DB2B3D37-9C0D-87F0-F2D9-410109FFAC39}"/>
              </a:ext>
            </a:extLst>
          </p:cNvPr>
          <p:cNvSpPr/>
          <p:nvPr/>
        </p:nvSpPr>
        <p:spPr>
          <a:xfrm rot="16200000">
            <a:off x="10665250" y="3299839"/>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3" name="Rectangle 22">
            <a:extLst>
              <a:ext uri="{FF2B5EF4-FFF2-40B4-BE49-F238E27FC236}">
                <a16:creationId xmlns:a16="http://schemas.microsoft.com/office/drawing/2014/main" id="{1469BFD3-8B7A-0746-C2A7-AE71D43243B2}"/>
              </a:ext>
            </a:extLst>
          </p:cNvPr>
          <p:cNvSpPr/>
          <p:nvPr/>
        </p:nvSpPr>
        <p:spPr>
          <a:xfrm>
            <a:off x="8444254" y="1600914"/>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Routing Optimization</a:t>
            </a:r>
          </a:p>
        </p:txBody>
      </p:sp>
      <p:sp>
        <p:nvSpPr>
          <p:cNvPr id="24" name="Rectangle 23">
            <a:extLst>
              <a:ext uri="{FF2B5EF4-FFF2-40B4-BE49-F238E27FC236}">
                <a16:creationId xmlns:a16="http://schemas.microsoft.com/office/drawing/2014/main" id="{AC3911D6-3679-84D6-3512-E632A9A7426F}"/>
              </a:ext>
            </a:extLst>
          </p:cNvPr>
          <p:cNvSpPr/>
          <p:nvPr/>
        </p:nvSpPr>
        <p:spPr>
          <a:xfrm>
            <a:off x="10309553" y="2450797"/>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Resource Allocation</a:t>
            </a:r>
          </a:p>
        </p:txBody>
      </p:sp>
      <p:pic>
        <p:nvPicPr>
          <p:cNvPr id="1042" name="Picture 18" descr="Java logo and symbol, meaning, history, PNG">
            <a:extLst>
              <a:ext uri="{FF2B5EF4-FFF2-40B4-BE49-F238E27FC236}">
                <a16:creationId xmlns:a16="http://schemas.microsoft.com/office/drawing/2014/main" id="{28996E61-91F0-A291-209E-29B633925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536" y="2460842"/>
            <a:ext cx="1131652" cy="7072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DD64D21-BEDD-B1A5-200A-96323267C1ED}"/>
              </a:ext>
            </a:extLst>
          </p:cNvPr>
          <p:cNvPicPr>
            <a:picLocks noChangeAspect="1"/>
          </p:cNvPicPr>
          <p:nvPr/>
        </p:nvPicPr>
        <p:blipFill>
          <a:blip r:embed="rId10"/>
          <a:stretch>
            <a:fillRect/>
          </a:stretch>
        </p:blipFill>
        <p:spPr>
          <a:xfrm>
            <a:off x="5132401" y="4751614"/>
            <a:ext cx="1751809" cy="745315"/>
          </a:xfrm>
          <a:prstGeom prst="rect">
            <a:avLst/>
          </a:prstGeom>
        </p:spPr>
      </p:pic>
      <p:sp>
        <p:nvSpPr>
          <p:cNvPr id="27" name="Right Arrow 26">
            <a:extLst>
              <a:ext uri="{FF2B5EF4-FFF2-40B4-BE49-F238E27FC236}">
                <a16:creationId xmlns:a16="http://schemas.microsoft.com/office/drawing/2014/main" id="{07C16985-9165-1D0A-28D2-E63036E63947}"/>
              </a:ext>
            </a:extLst>
          </p:cNvPr>
          <p:cNvSpPr/>
          <p:nvPr/>
        </p:nvSpPr>
        <p:spPr>
          <a:xfrm rot="2017199">
            <a:off x="4362218" y="4392564"/>
            <a:ext cx="588085" cy="22654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 name="Right Arrow 27">
            <a:extLst>
              <a:ext uri="{FF2B5EF4-FFF2-40B4-BE49-F238E27FC236}">
                <a16:creationId xmlns:a16="http://schemas.microsoft.com/office/drawing/2014/main" id="{4FC041A7-8E5E-FB40-2BCA-72810A430DE1}"/>
              </a:ext>
            </a:extLst>
          </p:cNvPr>
          <p:cNvSpPr/>
          <p:nvPr/>
        </p:nvSpPr>
        <p:spPr>
          <a:xfrm rot="13028446">
            <a:off x="4195461" y="4579611"/>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pic>
        <p:nvPicPr>
          <p:cNvPr id="1044" name="Picture 20">
            <a:extLst>
              <a:ext uri="{FF2B5EF4-FFF2-40B4-BE49-F238E27FC236}">
                <a16:creationId xmlns:a16="http://schemas.microsoft.com/office/drawing/2014/main" id="{D76DE2E2-4CC1-EE55-FD78-16FF874498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7020" y="1139940"/>
            <a:ext cx="1337245" cy="111825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D31C43A-06BF-BC6E-F28E-541EFEBFDCC8}"/>
              </a:ext>
            </a:extLst>
          </p:cNvPr>
          <p:cNvSpPr txBox="1"/>
          <p:nvPr/>
        </p:nvSpPr>
        <p:spPr>
          <a:xfrm>
            <a:off x="3239177" y="1497426"/>
            <a:ext cx="1332689" cy="692497"/>
          </a:xfrm>
          <a:prstGeom prst="rect">
            <a:avLst/>
          </a:prstGeom>
          <a:noFill/>
        </p:spPr>
        <p:txBody>
          <a:bodyPr wrap="square" lIns="0" tIns="0" rIns="0" bIns="0" rtlCol="0">
            <a:spAutoFit/>
          </a:bodyPr>
          <a:lstStyle/>
          <a:p>
            <a:pPr algn="l"/>
            <a:r>
              <a:rPr lang="en-US" sz="1500" dirty="0"/>
              <a:t>- LANDSAT</a:t>
            </a:r>
          </a:p>
          <a:p>
            <a:pPr algn="l"/>
            <a:r>
              <a:rPr lang="en-US" sz="1500" dirty="0"/>
              <a:t>- MOODIS</a:t>
            </a:r>
          </a:p>
          <a:p>
            <a:pPr algn="l"/>
            <a:r>
              <a:rPr lang="en-US" sz="1500" dirty="0"/>
              <a:t>- VIIRS</a:t>
            </a:r>
          </a:p>
        </p:txBody>
      </p:sp>
      <p:sp>
        <p:nvSpPr>
          <p:cNvPr id="32" name="Right Arrow 31">
            <a:extLst>
              <a:ext uri="{FF2B5EF4-FFF2-40B4-BE49-F238E27FC236}">
                <a16:creationId xmlns:a16="http://schemas.microsoft.com/office/drawing/2014/main" id="{27B3FEEF-A997-860D-261B-6F8E40957F05}"/>
              </a:ext>
            </a:extLst>
          </p:cNvPr>
          <p:cNvSpPr/>
          <p:nvPr/>
        </p:nvSpPr>
        <p:spPr>
          <a:xfrm rot="5400000">
            <a:off x="3578667" y="266032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 name="Right Arrow 32">
            <a:extLst>
              <a:ext uri="{FF2B5EF4-FFF2-40B4-BE49-F238E27FC236}">
                <a16:creationId xmlns:a16="http://schemas.microsoft.com/office/drawing/2014/main" id="{31E96411-786F-8D4E-9A4E-59B8D88872AB}"/>
              </a:ext>
            </a:extLst>
          </p:cNvPr>
          <p:cNvSpPr/>
          <p:nvPr/>
        </p:nvSpPr>
        <p:spPr>
          <a:xfrm rot="16200000">
            <a:off x="3301000" y="263698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pic>
        <p:nvPicPr>
          <p:cNvPr id="1048" name="Picture 24" descr="TomTom Developers – Medium">
            <a:extLst>
              <a:ext uri="{FF2B5EF4-FFF2-40B4-BE49-F238E27FC236}">
                <a16:creationId xmlns:a16="http://schemas.microsoft.com/office/drawing/2014/main" id="{5D563F5B-49D4-1920-B9A4-C7201BF1D8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14424" y="293416"/>
            <a:ext cx="826630" cy="108017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B530D2CF-5192-1988-75E4-266E91CDCA2A}"/>
              </a:ext>
            </a:extLst>
          </p:cNvPr>
          <p:cNvSpPr/>
          <p:nvPr/>
        </p:nvSpPr>
        <p:spPr>
          <a:xfrm>
            <a:off x="6161089" y="235743"/>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Live Traffic data TomTom</a:t>
            </a:r>
          </a:p>
        </p:txBody>
      </p:sp>
      <p:sp>
        <p:nvSpPr>
          <p:cNvPr id="38" name="Right Arrow 37">
            <a:extLst>
              <a:ext uri="{FF2B5EF4-FFF2-40B4-BE49-F238E27FC236}">
                <a16:creationId xmlns:a16="http://schemas.microsoft.com/office/drawing/2014/main" id="{8A390438-00C0-F116-4843-843B223CFBF3}"/>
              </a:ext>
            </a:extLst>
          </p:cNvPr>
          <p:cNvSpPr/>
          <p:nvPr/>
        </p:nvSpPr>
        <p:spPr>
          <a:xfrm rot="2521073">
            <a:off x="8833353" y="1120755"/>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9" name="Right Arrow 38">
            <a:extLst>
              <a:ext uri="{FF2B5EF4-FFF2-40B4-BE49-F238E27FC236}">
                <a16:creationId xmlns:a16="http://schemas.microsoft.com/office/drawing/2014/main" id="{D635EDC0-5CD0-BCC4-D5A4-ADF79A48E862}"/>
              </a:ext>
            </a:extLst>
          </p:cNvPr>
          <p:cNvSpPr/>
          <p:nvPr/>
        </p:nvSpPr>
        <p:spPr>
          <a:xfrm rot="13334933">
            <a:off x="8626945" y="1252710"/>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0" name="Rectangle 39">
            <a:extLst>
              <a:ext uri="{FF2B5EF4-FFF2-40B4-BE49-F238E27FC236}">
                <a16:creationId xmlns:a16="http://schemas.microsoft.com/office/drawing/2014/main" id="{36F47325-7FE5-E9F9-02B4-902888D4DBF9}"/>
              </a:ext>
            </a:extLst>
          </p:cNvPr>
          <p:cNvSpPr/>
          <p:nvPr/>
        </p:nvSpPr>
        <p:spPr>
          <a:xfrm>
            <a:off x="314092" y="1079326"/>
            <a:ext cx="1751809" cy="1015663"/>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Satellite Imaging RT and URT</a:t>
            </a:r>
          </a:p>
        </p:txBody>
      </p:sp>
      <p:sp>
        <p:nvSpPr>
          <p:cNvPr id="41" name="Rounded Rectangle 40">
            <a:extLst>
              <a:ext uri="{FF2B5EF4-FFF2-40B4-BE49-F238E27FC236}">
                <a16:creationId xmlns:a16="http://schemas.microsoft.com/office/drawing/2014/main" id="{27F93738-A844-AAB8-48A4-BA07E1E617E3}"/>
              </a:ext>
            </a:extLst>
          </p:cNvPr>
          <p:cNvSpPr/>
          <p:nvPr/>
        </p:nvSpPr>
        <p:spPr>
          <a:xfrm>
            <a:off x="8533008" y="4185785"/>
            <a:ext cx="3384690" cy="18053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7A4CE87-515C-C1BE-DD8D-8F85A0DF55B4}"/>
              </a:ext>
            </a:extLst>
          </p:cNvPr>
          <p:cNvSpPr/>
          <p:nvPr/>
        </p:nvSpPr>
        <p:spPr>
          <a:xfrm>
            <a:off x="8670687" y="4212638"/>
            <a:ext cx="3109331"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Reinforcement Learning A2C Agent</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050" name="Picture 26" descr="PyLessons">
            <a:extLst>
              <a:ext uri="{FF2B5EF4-FFF2-40B4-BE49-F238E27FC236}">
                <a16:creationId xmlns:a16="http://schemas.microsoft.com/office/drawing/2014/main" id="{4291A02D-CA4D-CD0A-333D-0D1FA959CA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65006" y="4967858"/>
            <a:ext cx="1644521" cy="92536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a:extLst>
              <a:ext uri="{FF2B5EF4-FFF2-40B4-BE49-F238E27FC236}">
                <a16:creationId xmlns:a16="http://schemas.microsoft.com/office/drawing/2014/main" id="{7108F317-A4D0-95F4-FCE6-F73E0AE5DA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4789" y="4771101"/>
            <a:ext cx="515132" cy="564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776C08-CE87-280D-1E0E-6A2F15B7EEF6}"/>
              </a:ext>
            </a:extLst>
          </p:cNvPr>
          <p:cNvSpPr txBox="1"/>
          <p:nvPr/>
        </p:nvSpPr>
        <p:spPr>
          <a:xfrm>
            <a:off x="9746110" y="443452"/>
            <a:ext cx="1444950" cy="692497"/>
          </a:xfrm>
          <a:prstGeom prst="rect">
            <a:avLst/>
          </a:prstGeom>
          <a:noFill/>
        </p:spPr>
        <p:txBody>
          <a:bodyPr wrap="square" lIns="0" tIns="0" rIns="0" bIns="0" rtlCol="0">
            <a:spAutoFit/>
          </a:bodyPr>
          <a:lstStyle/>
          <a:p>
            <a:pPr algn="ctr"/>
            <a:r>
              <a:rPr lang="en-US" sz="1500" dirty="0"/>
              <a:t>Neighboring Station Optimization</a:t>
            </a:r>
          </a:p>
        </p:txBody>
      </p:sp>
      <p:sp>
        <p:nvSpPr>
          <p:cNvPr id="45" name="TextBox 44">
            <a:extLst>
              <a:ext uri="{FF2B5EF4-FFF2-40B4-BE49-F238E27FC236}">
                <a16:creationId xmlns:a16="http://schemas.microsoft.com/office/drawing/2014/main" id="{FAEA61EB-52B6-01B9-F446-EC7806B13CBC}"/>
              </a:ext>
            </a:extLst>
          </p:cNvPr>
          <p:cNvSpPr txBox="1"/>
          <p:nvPr/>
        </p:nvSpPr>
        <p:spPr>
          <a:xfrm>
            <a:off x="7222828" y="4809308"/>
            <a:ext cx="1444950" cy="692497"/>
          </a:xfrm>
          <a:prstGeom prst="rect">
            <a:avLst/>
          </a:prstGeom>
          <a:noFill/>
        </p:spPr>
        <p:txBody>
          <a:bodyPr wrap="square" lIns="0" tIns="0" rIns="0" bIns="0" rtlCol="0">
            <a:spAutoFit/>
          </a:bodyPr>
          <a:lstStyle/>
          <a:p>
            <a:pPr algn="ctr"/>
            <a:r>
              <a:rPr lang="en-US" sz="1500" dirty="0"/>
              <a:t>Fire Event Containment Policy</a:t>
            </a:r>
          </a:p>
        </p:txBody>
      </p:sp>
      <p:pic>
        <p:nvPicPr>
          <p:cNvPr id="48" name="Picture 47" descr="wild fire by alel on Dribbble">
            <a:extLst>
              <a:ext uri="{FF2B5EF4-FFF2-40B4-BE49-F238E27FC236}">
                <a16:creationId xmlns:a16="http://schemas.microsoft.com/office/drawing/2014/main" id="{1B74B7D7-421E-CC1A-AA11-2C73D0FE813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362" y="4612397"/>
            <a:ext cx="1587897" cy="119548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A8AB90EA-87DA-C7F7-035D-420D9BCE9635}"/>
              </a:ext>
            </a:extLst>
          </p:cNvPr>
          <p:cNvPicPr>
            <a:picLocks noChangeAspect="1"/>
          </p:cNvPicPr>
          <p:nvPr/>
        </p:nvPicPr>
        <p:blipFill>
          <a:blip r:embed="rId15"/>
          <a:stretch>
            <a:fillRect/>
          </a:stretch>
        </p:blipFill>
        <p:spPr>
          <a:xfrm>
            <a:off x="99541" y="5580425"/>
            <a:ext cx="1857587" cy="536826"/>
          </a:xfrm>
          <a:prstGeom prst="rect">
            <a:avLst/>
          </a:prstGeom>
        </p:spPr>
      </p:pic>
      <p:sp>
        <p:nvSpPr>
          <p:cNvPr id="50" name="Rectangle 49">
            <a:extLst>
              <a:ext uri="{FF2B5EF4-FFF2-40B4-BE49-F238E27FC236}">
                <a16:creationId xmlns:a16="http://schemas.microsoft.com/office/drawing/2014/main" id="{F9C3237A-F3B1-D8AF-C732-C9A482F8976B}"/>
              </a:ext>
            </a:extLst>
          </p:cNvPr>
          <p:cNvSpPr/>
          <p:nvPr/>
        </p:nvSpPr>
        <p:spPr>
          <a:xfrm>
            <a:off x="1818793" y="4656079"/>
            <a:ext cx="1747986" cy="721344"/>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Wildfire Historic Data</a:t>
            </a:r>
          </a:p>
        </p:txBody>
      </p:sp>
      <p:sp>
        <p:nvSpPr>
          <p:cNvPr id="51" name="Right Arrow 50">
            <a:extLst>
              <a:ext uri="{FF2B5EF4-FFF2-40B4-BE49-F238E27FC236}">
                <a16:creationId xmlns:a16="http://schemas.microsoft.com/office/drawing/2014/main" id="{28955B66-0433-1D72-610E-1C6586B3F4FC}"/>
              </a:ext>
            </a:extLst>
          </p:cNvPr>
          <p:cNvSpPr/>
          <p:nvPr/>
        </p:nvSpPr>
        <p:spPr>
          <a:xfrm>
            <a:off x="441635" y="28347"/>
            <a:ext cx="10910120" cy="2874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52" name="Right Arrow 51">
            <a:extLst>
              <a:ext uri="{FF2B5EF4-FFF2-40B4-BE49-F238E27FC236}">
                <a16:creationId xmlns:a16="http://schemas.microsoft.com/office/drawing/2014/main" id="{A0C1D53F-3A4E-6910-ACFA-D7DEDC61F400}"/>
              </a:ext>
            </a:extLst>
          </p:cNvPr>
          <p:cNvSpPr/>
          <p:nvPr/>
        </p:nvSpPr>
        <p:spPr>
          <a:xfrm rot="16200000">
            <a:off x="-1850398" y="2134816"/>
            <a:ext cx="4229388" cy="35163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53" name="Right Arrow 52">
            <a:extLst>
              <a:ext uri="{FF2B5EF4-FFF2-40B4-BE49-F238E27FC236}">
                <a16:creationId xmlns:a16="http://schemas.microsoft.com/office/drawing/2014/main" id="{A8E81CB1-EF70-1FE1-67F4-1DA409706DB1}"/>
              </a:ext>
            </a:extLst>
          </p:cNvPr>
          <p:cNvSpPr/>
          <p:nvPr/>
        </p:nvSpPr>
        <p:spPr>
          <a:xfrm rot="5400000">
            <a:off x="11000086" y="546638"/>
            <a:ext cx="908614" cy="315145"/>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491910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671416A5-0230-4A68-97F4-DAE481F0F732}"/>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20650" r="20650"/>
          <a:stretch/>
        </p:blipFill>
        <p:spPr/>
      </p:pic>
      <p:pic>
        <p:nvPicPr>
          <p:cNvPr id="10" name="Picture Placeholder 9">
            <a:extLst>
              <a:ext uri="{FF2B5EF4-FFF2-40B4-BE49-F238E27FC236}">
                <a16:creationId xmlns:a16="http://schemas.microsoft.com/office/drawing/2014/main" id="{ACB7BF6D-6BA2-464C-B206-F09A64F56940}"/>
              </a:ext>
            </a:extLst>
          </p:cNvPr>
          <p:cNvPicPr>
            <a:picLocks noGrp="1" noChangeAspect="1"/>
          </p:cNvPicPr>
          <p:nvPr>
            <p:ph type="pic" idx="10"/>
          </p:nvPr>
        </p:nvPicPr>
        <p:blipFill>
          <a:blip r:embed="rId3"/>
          <a:srcRect t="5" b="5"/>
          <a:stretch>
            <a:fillRect/>
          </a:stretch>
        </p:blipFill>
        <p:spPr>
          <a:prstGeom prst="rect">
            <a:avLst/>
          </a:prstGeom>
        </p:spPr>
      </p:pic>
      <p:grpSp>
        <p:nvGrpSpPr>
          <p:cNvPr id="20" name="UTK Horiz_R">
            <a:extLst>
              <a:ext uri="{FF2B5EF4-FFF2-40B4-BE49-F238E27FC236}">
                <a16:creationId xmlns:a16="http://schemas.microsoft.com/office/drawing/2014/main" id="{FCFFB42E-B929-4CDF-916A-1D532D2CC52A}"/>
              </a:ext>
            </a:extLst>
          </p:cNvPr>
          <p:cNvGrpSpPr>
            <a:grpSpLocks noChangeAspect="1"/>
          </p:cNvGrpSpPr>
          <p:nvPr/>
        </p:nvGrpSpPr>
        <p:grpSpPr bwMode="auto">
          <a:xfrm>
            <a:off x="10557955" y="6320597"/>
            <a:ext cx="1404165" cy="315023"/>
            <a:chOff x="0" y="1299"/>
            <a:chExt cx="7680" cy="1723"/>
          </a:xfrm>
        </p:grpSpPr>
        <p:sp>
          <p:nvSpPr>
            <p:cNvPr id="21" name="T fill">
              <a:extLst>
                <a:ext uri="{FF2B5EF4-FFF2-40B4-BE49-F238E27FC236}">
                  <a16:creationId xmlns:a16="http://schemas.microsoft.com/office/drawing/2014/main" id="{CD93D557-2049-4744-B8EE-AFDCE85171A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Type">
              <a:extLst>
                <a:ext uri="{FF2B5EF4-FFF2-40B4-BE49-F238E27FC236}">
                  <a16:creationId xmlns:a16="http://schemas.microsoft.com/office/drawing/2014/main" id="{1925FB96-9558-490D-AA56-4A665824D9E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Power T">
              <a:extLst>
                <a:ext uri="{FF2B5EF4-FFF2-40B4-BE49-F238E27FC236}">
                  <a16:creationId xmlns:a16="http://schemas.microsoft.com/office/drawing/2014/main" id="{3461A96E-E896-43C4-AE0D-84F023FED19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200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06D4ACD-F5C3-402B-B207-EB805EEAE74C}"/>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30655" r="30655"/>
          <a:stretch/>
        </p:blipFill>
        <p:spPr/>
      </p:pic>
      <p:pic>
        <p:nvPicPr>
          <p:cNvPr id="8" name="Picture Placeholder 7">
            <a:extLst>
              <a:ext uri="{FF2B5EF4-FFF2-40B4-BE49-F238E27FC236}">
                <a16:creationId xmlns:a16="http://schemas.microsoft.com/office/drawing/2014/main" id="{0EF8E02B-D37D-4EEC-B409-34D47867B83D}"/>
              </a:ext>
            </a:extLst>
          </p:cNvPr>
          <p:cNvPicPr>
            <a:picLocks noGrp="1" noChangeAspect="1"/>
          </p:cNvPicPr>
          <p:nvPr>
            <p:ph type="pic" idx="10"/>
          </p:nvPr>
        </p:nvPicPr>
        <p:blipFill rotWithShape="1">
          <a:blip r:embed="rId3">
            <a:extLst>
              <a:ext uri="{28A0092B-C50C-407E-A947-70E740481C1C}">
                <a14:useLocalDpi xmlns:a14="http://schemas.microsoft.com/office/drawing/2010/main" val="0"/>
              </a:ext>
            </a:extLst>
          </a:blip>
          <a:srcRect l="30655" r="30655"/>
          <a:stretch/>
        </p:blipFill>
        <p:spPr/>
      </p:pic>
      <p:pic>
        <p:nvPicPr>
          <p:cNvPr id="12" name="Picture Placeholder 11">
            <a:extLst>
              <a:ext uri="{FF2B5EF4-FFF2-40B4-BE49-F238E27FC236}">
                <a16:creationId xmlns:a16="http://schemas.microsoft.com/office/drawing/2014/main" id="{6008E545-F3B7-4B1D-B7F4-34517D0822DB}"/>
              </a:ext>
            </a:extLst>
          </p:cNvPr>
          <p:cNvPicPr>
            <a:picLocks noGrp="1" noChangeAspect="1"/>
          </p:cNvPicPr>
          <p:nvPr>
            <p:ph type="pic" idx="25"/>
          </p:nvPr>
        </p:nvPicPr>
        <p:blipFill rotWithShape="1">
          <a:blip r:embed="rId4">
            <a:extLst>
              <a:ext uri="{28A0092B-C50C-407E-A947-70E740481C1C}">
                <a14:useLocalDpi xmlns:a14="http://schemas.microsoft.com/office/drawing/2010/main" val="0"/>
              </a:ext>
            </a:extLst>
          </a:blip>
          <a:srcRect l="30655" r="30655"/>
          <a:stretch/>
        </p:blipFill>
        <p:spPr/>
      </p:pic>
      <p:grpSp>
        <p:nvGrpSpPr>
          <p:cNvPr id="13" name="UTK Horiz_R">
            <a:extLst>
              <a:ext uri="{FF2B5EF4-FFF2-40B4-BE49-F238E27FC236}">
                <a16:creationId xmlns:a16="http://schemas.microsoft.com/office/drawing/2014/main" id="{9F2CB8A2-AE3C-4271-9F34-CCEBB338FF93}"/>
              </a:ext>
            </a:extLst>
          </p:cNvPr>
          <p:cNvGrpSpPr>
            <a:grpSpLocks noChangeAspect="1"/>
          </p:cNvGrpSpPr>
          <p:nvPr/>
        </p:nvGrpSpPr>
        <p:grpSpPr bwMode="auto">
          <a:xfrm>
            <a:off x="10557955" y="6320597"/>
            <a:ext cx="1404165" cy="315023"/>
            <a:chOff x="0" y="1299"/>
            <a:chExt cx="7680" cy="1723"/>
          </a:xfrm>
        </p:grpSpPr>
        <p:sp>
          <p:nvSpPr>
            <p:cNvPr id="14" name="T fill">
              <a:extLst>
                <a:ext uri="{FF2B5EF4-FFF2-40B4-BE49-F238E27FC236}">
                  <a16:creationId xmlns:a16="http://schemas.microsoft.com/office/drawing/2014/main" id="{C212D10C-8FCF-45BD-ADCE-2EEDED14499F}"/>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871B9F02-991C-4F76-B913-8718AC275A2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E43B492B-E873-47DE-88C5-5B60527FE01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7582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4DE7C03B-AA99-4E06-95A9-B1E130736DCB}"/>
              </a:ext>
            </a:extLst>
          </p:cNvPr>
          <p:cNvPicPr>
            <a:picLocks noGrp="1" noChangeAspect="1"/>
          </p:cNvPicPr>
          <p:nvPr>
            <p:ph type="pic" idx="23"/>
          </p:nvPr>
        </p:nvPicPr>
        <p:blipFill>
          <a:blip r:embed="rId2"/>
          <a:srcRect l="30" r="30"/>
          <a:stretch>
            <a:fillRect/>
          </a:stretch>
        </p:blipFill>
        <p:spPr>
          <a:prstGeom prst="rect">
            <a:avLst/>
          </a:prstGeom>
        </p:spPr>
      </p:pic>
      <p:pic>
        <p:nvPicPr>
          <p:cNvPr id="28" name="Picture Placeholder 27">
            <a:extLst>
              <a:ext uri="{FF2B5EF4-FFF2-40B4-BE49-F238E27FC236}">
                <a16:creationId xmlns:a16="http://schemas.microsoft.com/office/drawing/2014/main" id="{9C9EBD56-ED53-481C-B6CF-7A162D54DEF8}"/>
              </a:ext>
            </a:extLst>
          </p:cNvPr>
          <p:cNvPicPr>
            <a:picLocks noGrp="1" noChangeAspect="1"/>
          </p:cNvPicPr>
          <p:nvPr>
            <p:ph type="pic" idx="22"/>
          </p:nvPr>
        </p:nvPicPr>
        <p:blipFill>
          <a:blip r:embed="rId3"/>
          <a:srcRect t="61" b="61"/>
          <a:stretch>
            <a:fillRect/>
          </a:stretch>
        </p:blipFill>
        <p:spPr>
          <a:prstGeom prst="rect">
            <a:avLst/>
          </a:prstGeom>
        </p:spPr>
      </p:pic>
      <p:pic>
        <p:nvPicPr>
          <p:cNvPr id="32" name="Picture Placeholder 31">
            <a:extLst>
              <a:ext uri="{FF2B5EF4-FFF2-40B4-BE49-F238E27FC236}">
                <a16:creationId xmlns:a16="http://schemas.microsoft.com/office/drawing/2014/main" id="{2D393292-DD9F-47ED-A61D-F7ACFC1C34C0}"/>
              </a:ext>
            </a:extLst>
          </p:cNvPr>
          <p:cNvPicPr>
            <a:picLocks noGrp="1" noChangeAspect="1"/>
          </p:cNvPicPr>
          <p:nvPr>
            <p:ph type="pic" idx="24"/>
          </p:nvPr>
        </p:nvPicPr>
        <p:blipFill>
          <a:blip r:embed="rId4"/>
          <a:srcRect l="30" r="30"/>
          <a:stretch>
            <a:fillRect/>
          </a:stretch>
        </p:blipFill>
        <p:spPr>
          <a:prstGeom prst="rect">
            <a:avLst/>
          </a:prstGeom>
        </p:spPr>
      </p:pic>
      <p:pic>
        <p:nvPicPr>
          <p:cNvPr id="24" name="Picture Placeholder 23">
            <a:extLst>
              <a:ext uri="{FF2B5EF4-FFF2-40B4-BE49-F238E27FC236}">
                <a16:creationId xmlns:a16="http://schemas.microsoft.com/office/drawing/2014/main" id="{6EE2BD9B-4A08-41DF-BD1E-9E8AF73CCB71}"/>
              </a:ext>
            </a:extLst>
          </p:cNvPr>
          <p:cNvPicPr>
            <a:picLocks noGrp="1" noChangeAspect="1"/>
          </p:cNvPicPr>
          <p:nvPr>
            <p:ph type="pic" idx="10"/>
          </p:nvPr>
        </p:nvPicPr>
        <p:blipFill>
          <a:blip r:embed="rId5"/>
          <a:srcRect t="61" b="61"/>
          <a:stretch>
            <a:fillRect/>
          </a:stretch>
        </p:blipFill>
        <p:spPr>
          <a:prstGeom prst="rect">
            <a:avLst/>
          </a:prstGeom>
        </p:spPr>
      </p:pic>
      <p:grpSp>
        <p:nvGrpSpPr>
          <p:cNvPr id="17" name="UTK Horiz_R">
            <a:extLst>
              <a:ext uri="{FF2B5EF4-FFF2-40B4-BE49-F238E27FC236}">
                <a16:creationId xmlns:a16="http://schemas.microsoft.com/office/drawing/2014/main" id="{BB50FE3E-8A38-4B60-B451-F2D2B3876EE1}"/>
              </a:ext>
            </a:extLst>
          </p:cNvPr>
          <p:cNvGrpSpPr>
            <a:grpSpLocks noChangeAspect="1"/>
          </p:cNvGrpSpPr>
          <p:nvPr/>
        </p:nvGrpSpPr>
        <p:grpSpPr bwMode="auto">
          <a:xfrm>
            <a:off x="10557955" y="6320597"/>
            <a:ext cx="1404165" cy="315023"/>
            <a:chOff x="0" y="1299"/>
            <a:chExt cx="7680" cy="1723"/>
          </a:xfrm>
        </p:grpSpPr>
        <p:sp>
          <p:nvSpPr>
            <p:cNvPr id="18" name="T fill">
              <a:extLst>
                <a:ext uri="{FF2B5EF4-FFF2-40B4-BE49-F238E27FC236}">
                  <a16:creationId xmlns:a16="http://schemas.microsoft.com/office/drawing/2014/main" id="{BB1AAE6A-52A2-45C8-9AB7-ED0DE4B7B76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F02D6579-E802-4C23-B084-AC9ABBE3156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B66B2AFA-95BD-4911-B364-139DA1B4CF1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9454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a:extLst>
              <a:ext uri="{FF2B5EF4-FFF2-40B4-BE49-F238E27FC236}">
                <a16:creationId xmlns:a16="http://schemas.microsoft.com/office/drawing/2014/main" id="{41F68A0F-A49B-42A2-857C-9FE3DD4420DE}"/>
              </a:ext>
            </a:extLst>
          </p:cNvPr>
          <p:cNvPicPr>
            <a:picLocks noGrp="1" noChangeAspect="1"/>
          </p:cNvPicPr>
          <p:nvPr>
            <p:ph type="pic" idx="23"/>
          </p:nvPr>
        </p:nvPicPr>
        <p:blipFill>
          <a:blip r:embed="rId2"/>
          <a:srcRect l="17" r="17"/>
          <a:stretch>
            <a:fillRect/>
          </a:stretch>
        </p:blipFill>
        <p:spPr>
          <a:prstGeom prst="rect">
            <a:avLst/>
          </a:prstGeom>
        </p:spPr>
      </p:pic>
      <p:pic>
        <p:nvPicPr>
          <p:cNvPr id="40" name="Picture Placeholder 39">
            <a:extLst>
              <a:ext uri="{FF2B5EF4-FFF2-40B4-BE49-F238E27FC236}">
                <a16:creationId xmlns:a16="http://schemas.microsoft.com/office/drawing/2014/main" id="{56193431-C8E5-4832-B27A-6C9B33863160}"/>
              </a:ext>
            </a:extLst>
          </p:cNvPr>
          <p:cNvPicPr>
            <a:picLocks noGrp="1" noChangeAspect="1"/>
          </p:cNvPicPr>
          <p:nvPr>
            <p:ph type="pic" idx="24"/>
          </p:nvPr>
        </p:nvPicPr>
        <p:blipFill>
          <a:blip r:embed="rId3"/>
          <a:srcRect l="27" r="27"/>
          <a:stretch>
            <a:fillRect/>
          </a:stretch>
        </p:blipFill>
        <p:spPr>
          <a:prstGeom prst="rect">
            <a:avLst/>
          </a:prstGeom>
        </p:spPr>
      </p:pic>
      <p:pic>
        <p:nvPicPr>
          <p:cNvPr id="36" name="Picture Placeholder 35">
            <a:extLst>
              <a:ext uri="{FF2B5EF4-FFF2-40B4-BE49-F238E27FC236}">
                <a16:creationId xmlns:a16="http://schemas.microsoft.com/office/drawing/2014/main" id="{977866C5-9B32-4C04-A677-4395434BDCF2}"/>
              </a:ext>
            </a:extLst>
          </p:cNvPr>
          <p:cNvPicPr>
            <a:picLocks noGrp="1" noChangeAspect="1"/>
          </p:cNvPicPr>
          <p:nvPr>
            <p:ph type="pic" idx="16"/>
          </p:nvPr>
        </p:nvPicPr>
        <p:blipFill>
          <a:blip r:embed="rId4"/>
          <a:srcRect t="63" b="63"/>
          <a:stretch>
            <a:fillRect/>
          </a:stretch>
        </p:blipFill>
        <p:spPr>
          <a:prstGeom prst="rect">
            <a:avLst/>
          </a:prstGeom>
        </p:spPr>
      </p:pic>
      <p:pic>
        <p:nvPicPr>
          <p:cNvPr id="32" name="Picture Placeholder 31">
            <a:extLst>
              <a:ext uri="{FF2B5EF4-FFF2-40B4-BE49-F238E27FC236}">
                <a16:creationId xmlns:a16="http://schemas.microsoft.com/office/drawing/2014/main" id="{3D4D3FF1-6CE5-46DD-8658-F526CE943BD8}"/>
              </a:ext>
            </a:extLst>
          </p:cNvPr>
          <p:cNvPicPr>
            <a:picLocks noGrp="1" noChangeAspect="1"/>
          </p:cNvPicPr>
          <p:nvPr>
            <p:ph type="pic" idx="22"/>
          </p:nvPr>
        </p:nvPicPr>
        <p:blipFill>
          <a:blip r:embed="rId5"/>
          <a:srcRect t="63" b="63"/>
          <a:stretch>
            <a:fillRect/>
          </a:stretch>
        </p:blipFill>
        <p:spPr>
          <a:prstGeom prst="rect">
            <a:avLst/>
          </a:prstGeom>
        </p:spPr>
      </p:pic>
      <p:pic>
        <p:nvPicPr>
          <p:cNvPr id="28" name="Picture Placeholder 27">
            <a:extLst>
              <a:ext uri="{FF2B5EF4-FFF2-40B4-BE49-F238E27FC236}">
                <a16:creationId xmlns:a16="http://schemas.microsoft.com/office/drawing/2014/main" id="{963DF318-F3C8-4C17-9887-13E214CAC00E}"/>
              </a:ext>
            </a:extLst>
          </p:cNvPr>
          <p:cNvPicPr>
            <a:picLocks noGrp="1" noChangeAspect="1"/>
          </p:cNvPicPr>
          <p:nvPr>
            <p:ph type="pic" idx="10"/>
          </p:nvPr>
        </p:nvPicPr>
        <p:blipFill>
          <a:blip r:embed="rId6"/>
          <a:srcRect t="32" b="32"/>
          <a:stretch>
            <a:fillRect/>
          </a:stretch>
        </p:blipFill>
        <p:spPr>
          <a:prstGeom prst="rect">
            <a:avLst/>
          </a:prstGeom>
        </p:spPr>
      </p:pic>
      <p:grpSp>
        <p:nvGrpSpPr>
          <p:cNvPr id="45" name="UTK Horiz_R">
            <a:extLst>
              <a:ext uri="{FF2B5EF4-FFF2-40B4-BE49-F238E27FC236}">
                <a16:creationId xmlns:a16="http://schemas.microsoft.com/office/drawing/2014/main" id="{98BCC568-C17E-4F36-AE50-58375A1AA9EB}"/>
              </a:ext>
            </a:extLst>
          </p:cNvPr>
          <p:cNvGrpSpPr>
            <a:grpSpLocks noChangeAspect="1"/>
          </p:cNvGrpSpPr>
          <p:nvPr/>
        </p:nvGrpSpPr>
        <p:grpSpPr bwMode="auto">
          <a:xfrm>
            <a:off x="10557955" y="6320597"/>
            <a:ext cx="1404165" cy="315023"/>
            <a:chOff x="0" y="1299"/>
            <a:chExt cx="7680" cy="1723"/>
          </a:xfrm>
        </p:grpSpPr>
        <p:sp>
          <p:nvSpPr>
            <p:cNvPr id="46" name="T fill">
              <a:extLst>
                <a:ext uri="{FF2B5EF4-FFF2-40B4-BE49-F238E27FC236}">
                  <a16:creationId xmlns:a16="http://schemas.microsoft.com/office/drawing/2014/main" id="{A353B239-49C6-42C0-948A-25DC99D20788}"/>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Type">
              <a:extLst>
                <a:ext uri="{FF2B5EF4-FFF2-40B4-BE49-F238E27FC236}">
                  <a16:creationId xmlns:a16="http://schemas.microsoft.com/office/drawing/2014/main" id="{D5ECA98C-C51A-4922-BCDC-CD3CF8D019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Power T">
              <a:extLst>
                <a:ext uri="{FF2B5EF4-FFF2-40B4-BE49-F238E27FC236}">
                  <a16:creationId xmlns:a16="http://schemas.microsoft.com/office/drawing/2014/main" id="{DE26C1EC-B73E-4204-A6CD-BBFAA110172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0371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CE2BAAF-45C9-41F3-A3D3-3FC63744EA3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324" b="5324"/>
          <a:stretch>
            <a:fillRect/>
          </a:stretch>
        </p:blipFill>
        <p:spPr/>
      </p:pic>
    </p:spTree>
    <p:extLst>
      <p:ext uri="{BB962C8B-B14F-4D97-AF65-F5344CB8AC3E}">
        <p14:creationId xmlns:p14="http://schemas.microsoft.com/office/powerpoint/2010/main" val="109750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E21C30-796D-4078-9804-067AD5671676}"/>
              </a:ext>
            </a:extLst>
          </p:cNvPr>
          <p:cNvSpPr/>
          <p:nvPr/>
        </p:nvSpPr>
        <p:spPr>
          <a:xfrm>
            <a:off x="7596554" y="520505"/>
            <a:ext cx="3981157" cy="317929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REPLACE IMAGE</a:t>
            </a:r>
          </a:p>
        </p:txBody>
      </p:sp>
      <p:pic>
        <p:nvPicPr>
          <p:cNvPr id="11" name="Picture Placeholder 10">
            <a:extLst>
              <a:ext uri="{FF2B5EF4-FFF2-40B4-BE49-F238E27FC236}">
                <a16:creationId xmlns:a16="http://schemas.microsoft.com/office/drawing/2014/main" id="{DD924473-80E0-486C-80E5-24E63AD0A963}"/>
              </a:ext>
            </a:extLst>
          </p:cNvPr>
          <p:cNvPicPr>
            <a:picLocks noGrp="1" noChangeAspect="1"/>
          </p:cNvPicPr>
          <p:nvPr>
            <p:ph type="pic" sz="quarter" idx="13"/>
          </p:nvPr>
        </p:nvPicPr>
        <p:blipFill>
          <a:blip r:embed="rId2"/>
          <a:srcRect l="10" r="10"/>
          <a:stretch>
            <a:fillRect/>
          </a:stretch>
        </p:blipFill>
        <p:spPr>
          <a:prstGeom prst="rect">
            <a:avLst/>
          </a:prstGeom>
        </p:spPr>
      </p:pic>
    </p:spTree>
    <p:extLst>
      <p:ext uri="{BB962C8B-B14F-4D97-AF65-F5344CB8AC3E}">
        <p14:creationId xmlns:p14="http://schemas.microsoft.com/office/powerpoint/2010/main" val="194008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4E5B453-973B-4669-B9FC-9366EAF3164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081" b="12081"/>
          <a:stretch>
            <a:fillRect/>
          </a:stretch>
        </p:blipFill>
        <p:spPr/>
      </p:pic>
    </p:spTree>
    <p:extLst>
      <p:ext uri="{BB962C8B-B14F-4D97-AF65-F5344CB8AC3E}">
        <p14:creationId xmlns:p14="http://schemas.microsoft.com/office/powerpoint/2010/main" val="30370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671416A5-0230-4A68-97F4-DAE481F0F732}"/>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17067" r="17067"/>
          <a:stretch/>
        </p:blipFill>
        <p:spPr/>
      </p:pic>
      <p:pic>
        <p:nvPicPr>
          <p:cNvPr id="10" name="Picture Placeholder 9">
            <a:extLst>
              <a:ext uri="{FF2B5EF4-FFF2-40B4-BE49-F238E27FC236}">
                <a16:creationId xmlns:a16="http://schemas.microsoft.com/office/drawing/2014/main" id="{ACB7BF6D-6BA2-464C-B206-F09A64F56940}"/>
              </a:ext>
            </a:extLst>
          </p:cNvPr>
          <p:cNvPicPr>
            <a:picLocks noGrp="1" noChangeAspect="1"/>
          </p:cNvPicPr>
          <p:nvPr>
            <p:ph type="pic" idx="10"/>
          </p:nvPr>
        </p:nvPicPr>
        <p:blipFill>
          <a:blip r:embed="rId3"/>
          <a:srcRect t="5444" b="5444"/>
          <a:stretch>
            <a:fillRect/>
          </a:stretch>
        </p:blipFill>
        <p:spPr>
          <a:prstGeom prst="rect">
            <a:avLst/>
          </a:prstGeom>
        </p:spPr>
      </p:pic>
    </p:spTree>
    <p:extLst>
      <p:ext uri="{BB962C8B-B14F-4D97-AF65-F5344CB8AC3E}">
        <p14:creationId xmlns:p14="http://schemas.microsoft.com/office/powerpoint/2010/main" val="168513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06D4ACD-F5C3-402B-B207-EB805EEAE74C}"/>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28293" r="28293"/>
          <a:stretch/>
        </p:blipFill>
        <p:spPr/>
      </p:pic>
      <p:pic>
        <p:nvPicPr>
          <p:cNvPr id="8" name="Picture Placeholder 7">
            <a:extLst>
              <a:ext uri="{FF2B5EF4-FFF2-40B4-BE49-F238E27FC236}">
                <a16:creationId xmlns:a16="http://schemas.microsoft.com/office/drawing/2014/main" id="{0EF8E02B-D37D-4EEC-B409-34D47867B83D}"/>
              </a:ext>
            </a:extLst>
          </p:cNvPr>
          <p:cNvPicPr>
            <a:picLocks noGrp="1" noChangeAspect="1"/>
          </p:cNvPicPr>
          <p:nvPr>
            <p:ph type="pic" idx="10"/>
          </p:nvPr>
        </p:nvPicPr>
        <p:blipFill rotWithShape="1">
          <a:blip r:embed="rId3">
            <a:extLst>
              <a:ext uri="{28A0092B-C50C-407E-A947-70E740481C1C}">
                <a14:useLocalDpi xmlns:a14="http://schemas.microsoft.com/office/drawing/2010/main" val="0"/>
              </a:ext>
            </a:extLst>
          </a:blip>
          <a:srcRect l="28293" r="28293"/>
          <a:stretch/>
        </p:blipFill>
        <p:spPr/>
      </p:pic>
      <p:pic>
        <p:nvPicPr>
          <p:cNvPr id="12" name="Picture Placeholder 11">
            <a:extLst>
              <a:ext uri="{FF2B5EF4-FFF2-40B4-BE49-F238E27FC236}">
                <a16:creationId xmlns:a16="http://schemas.microsoft.com/office/drawing/2014/main" id="{6008E545-F3B7-4B1D-B7F4-34517D0822DB}"/>
              </a:ext>
            </a:extLst>
          </p:cNvPr>
          <p:cNvPicPr>
            <a:picLocks noGrp="1" noChangeAspect="1"/>
          </p:cNvPicPr>
          <p:nvPr>
            <p:ph type="pic" idx="25"/>
          </p:nvPr>
        </p:nvPicPr>
        <p:blipFill rotWithShape="1">
          <a:blip r:embed="rId4">
            <a:extLst>
              <a:ext uri="{28A0092B-C50C-407E-A947-70E740481C1C}">
                <a14:useLocalDpi xmlns:a14="http://schemas.microsoft.com/office/drawing/2010/main" val="0"/>
              </a:ext>
            </a:extLst>
          </a:blip>
          <a:srcRect l="28293" r="28293"/>
          <a:stretch/>
        </p:blipFill>
        <p:spPr/>
      </p:pic>
    </p:spTree>
    <p:extLst>
      <p:ext uri="{BB962C8B-B14F-4D97-AF65-F5344CB8AC3E}">
        <p14:creationId xmlns:p14="http://schemas.microsoft.com/office/powerpoint/2010/main" val="193153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4DE7C03B-AA99-4E06-95A9-B1E130736DCB}"/>
              </a:ext>
            </a:extLst>
          </p:cNvPr>
          <p:cNvPicPr>
            <a:picLocks noGrp="1" noChangeAspect="1"/>
          </p:cNvPicPr>
          <p:nvPr>
            <p:ph type="pic" idx="23"/>
          </p:nvPr>
        </p:nvPicPr>
        <p:blipFill>
          <a:blip r:embed="rId2"/>
          <a:srcRect t="5503" b="5503"/>
          <a:stretch>
            <a:fillRect/>
          </a:stretch>
        </p:blipFill>
        <p:spPr>
          <a:prstGeom prst="rect">
            <a:avLst/>
          </a:prstGeom>
        </p:spPr>
      </p:pic>
      <p:pic>
        <p:nvPicPr>
          <p:cNvPr id="28" name="Picture Placeholder 27">
            <a:extLst>
              <a:ext uri="{FF2B5EF4-FFF2-40B4-BE49-F238E27FC236}">
                <a16:creationId xmlns:a16="http://schemas.microsoft.com/office/drawing/2014/main" id="{9C9EBD56-ED53-481C-B6CF-7A162D54DEF8}"/>
              </a:ext>
            </a:extLst>
          </p:cNvPr>
          <p:cNvPicPr>
            <a:picLocks noGrp="1" noChangeAspect="1"/>
          </p:cNvPicPr>
          <p:nvPr>
            <p:ph type="pic" idx="22"/>
          </p:nvPr>
        </p:nvPicPr>
        <p:blipFill>
          <a:blip r:embed="rId3"/>
          <a:srcRect t="5677" b="5677"/>
          <a:stretch>
            <a:fillRect/>
          </a:stretch>
        </p:blipFill>
        <p:spPr>
          <a:prstGeom prst="rect">
            <a:avLst/>
          </a:prstGeom>
        </p:spPr>
      </p:pic>
      <p:pic>
        <p:nvPicPr>
          <p:cNvPr id="32" name="Picture Placeholder 31">
            <a:extLst>
              <a:ext uri="{FF2B5EF4-FFF2-40B4-BE49-F238E27FC236}">
                <a16:creationId xmlns:a16="http://schemas.microsoft.com/office/drawing/2014/main" id="{2D393292-DD9F-47ED-A61D-F7ACFC1C34C0}"/>
              </a:ext>
            </a:extLst>
          </p:cNvPr>
          <p:cNvPicPr>
            <a:picLocks noGrp="1" noChangeAspect="1"/>
          </p:cNvPicPr>
          <p:nvPr>
            <p:ph type="pic" idx="24"/>
          </p:nvPr>
        </p:nvPicPr>
        <p:blipFill>
          <a:blip r:embed="rId4"/>
          <a:srcRect t="5503" b="5503"/>
          <a:stretch>
            <a:fillRect/>
          </a:stretch>
        </p:blipFill>
        <p:spPr>
          <a:prstGeom prst="rect">
            <a:avLst/>
          </a:prstGeom>
        </p:spPr>
      </p:pic>
      <p:pic>
        <p:nvPicPr>
          <p:cNvPr id="24" name="Picture Placeholder 23">
            <a:extLst>
              <a:ext uri="{FF2B5EF4-FFF2-40B4-BE49-F238E27FC236}">
                <a16:creationId xmlns:a16="http://schemas.microsoft.com/office/drawing/2014/main" id="{6EE2BD9B-4A08-41DF-BD1E-9E8AF73CCB71}"/>
              </a:ext>
            </a:extLst>
          </p:cNvPr>
          <p:cNvPicPr>
            <a:picLocks noGrp="1" noChangeAspect="1"/>
          </p:cNvPicPr>
          <p:nvPr>
            <p:ph type="pic" idx="10"/>
          </p:nvPr>
        </p:nvPicPr>
        <p:blipFill>
          <a:blip r:embed="rId5"/>
          <a:srcRect t="5677" b="5677"/>
          <a:stretch>
            <a:fillRect/>
          </a:stretch>
        </p:blipFill>
        <p:spPr>
          <a:prstGeom prst="rect">
            <a:avLst/>
          </a:prstGeom>
        </p:spPr>
      </p:pic>
    </p:spTree>
    <p:extLst>
      <p:ext uri="{BB962C8B-B14F-4D97-AF65-F5344CB8AC3E}">
        <p14:creationId xmlns:p14="http://schemas.microsoft.com/office/powerpoint/2010/main" val="33339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B5B9-6B5D-19B1-09A5-55465833D5EC}"/>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0094D9B5-29C4-D83C-4B13-F1222C26ED5C}"/>
              </a:ext>
            </a:extLst>
          </p:cNvPr>
          <p:cNvSpPr>
            <a:spLocks noGrp="1"/>
          </p:cNvSpPr>
          <p:nvPr>
            <p:ph sz="quarter" idx="13"/>
          </p:nvPr>
        </p:nvSpPr>
        <p:spPr/>
        <p:txBody>
          <a:bodyPr/>
          <a:lstStyle/>
          <a:p>
            <a:r>
              <a:rPr lang="en-US" sz="2400" dirty="0">
                <a:solidFill>
                  <a:schemeClr val="tx2"/>
                </a:solidFill>
                <a:latin typeface="Söhne"/>
              </a:rPr>
              <a:t>Develop a mathematical model, specifically an integer programming model, that can optimize the allocation of resources for wildfire containment.</a:t>
            </a:r>
          </a:p>
          <a:p>
            <a:r>
              <a:rPr lang="en-US" sz="2400" dirty="0">
                <a:solidFill>
                  <a:schemeClr val="tx2"/>
                </a:solidFill>
                <a:latin typeface="Söhne"/>
              </a:rPr>
              <a:t>Provide a decision support tool for fire managers and decision-makers involved in wildfire response and containment efforts. </a:t>
            </a:r>
          </a:p>
          <a:p>
            <a:r>
              <a:rPr lang="en-US" sz="2400" dirty="0">
                <a:solidFill>
                  <a:schemeClr val="tx2"/>
                </a:solidFill>
                <a:latin typeface="Söhne"/>
              </a:rPr>
              <a:t>Employ simulation based inputs that can represent the effect of wildfires on the basis of a defined “</a:t>
            </a:r>
            <a:r>
              <a:rPr lang="en-US" sz="2400" dirty="0" err="1">
                <a:solidFill>
                  <a:schemeClr val="tx2"/>
                </a:solidFill>
                <a:latin typeface="Söhne"/>
              </a:rPr>
              <a:t>fire_index</a:t>
            </a:r>
            <a:r>
              <a:rPr lang="en-US" sz="2400" dirty="0">
                <a:solidFill>
                  <a:schemeClr val="tx2"/>
                </a:solidFill>
                <a:latin typeface="Söhne"/>
              </a:rPr>
              <a:t>”</a:t>
            </a:r>
          </a:p>
        </p:txBody>
      </p:sp>
    </p:spTree>
    <p:extLst>
      <p:ext uri="{BB962C8B-B14F-4D97-AF65-F5344CB8AC3E}">
        <p14:creationId xmlns:p14="http://schemas.microsoft.com/office/powerpoint/2010/main" val="28517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a:extLst>
              <a:ext uri="{FF2B5EF4-FFF2-40B4-BE49-F238E27FC236}">
                <a16:creationId xmlns:a16="http://schemas.microsoft.com/office/drawing/2014/main" id="{41F68A0F-A49B-42A2-857C-9FE3DD4420DE}"/>
              </a:ext>
            </a:extLst>
          </p:cNvPr>
          <p:cNvPicPr>
            <a:picLocks noGrp="1" noChangeAspect="1"/>
          </p:cNvPicPr>
          <p:nvPr>
            <p:ph type="pic" idx="23"/>
          </p:nvPr>
        </p:nvPicPr>
        <p:blipFill>
          <a:blip r:embed="rId2"/>
          <a:srcRect t="5608" b="5608"/>
          <a:stretch>
            <a:fillRect/>
          </a:stretch>
        </p:blipFill>
        <p:spPr>
          <a:prstGeom prst="rect">
            <a:avLst/>
          </a:prstGeom>
        </p:spPr>
      </p:pic>
      <p:pic>
        <p:nvPicPr>
          <p:cNvPr id="40" name="Picture Placeholder 39">
            <a:extLst>
              <a:ext uri="{FF2B5EF4-FFF2-40B4-BE49-F238E27FC236}">
                <a16:creationId xmlns:a16="http://schemas.microsoft.com/office/drawing/2014/main" id="{56193431-C8E5-4832-B27A-6C9B33863160}"/>
              </a:ext>
            </a:extLst>
          </p:cNvPr>
          <p:cNvPicPr>
            <a:picLocks noGrp="1" noChangeAspect="1"/>
          </p:cNvPicPr>
          <p:nvPr>
            <p:ph type="pic" idx="24"/>
          </p:nvPr>
        </p:nvPicPr>
        <p:blipFill>
          <a:blip r:embed="rId3"/>
          <a:srcRect t="5599" b="5599"/>
          <a:stretch>
            <a:fillRect/>
          </a:stretch>
        </p:blipFill>
        <p:spPr>
          <a:prstGeom prst="rect">
            <a:avLst/>
          </a:prstGeom>
        </p:spPr>
      </p:pic>
      <p:pic>
        <p:nvPicPr>
          <p:cNvPr id="36" name="Picture Placeholder 35">
            <a:extLst>
              <a:ext uri="{FF2B5EF4-FFF2-40B4-BE49-F238E27FC236}">
                <a16:creationId xmlns:a16="http://schemas.microsoft.com/office/drawing/2014/main" id="{977866C5-9B32-4C04-A677-4395434BDCF2}"/>
              </a:ext>
            </a:extLst>
          </p:cNvPr>
          <p:cNvPicPr>
            <a:picLocks noGrp="1" noChangeAspect="1"/>
          </p:cNvPicPr>
          <p:nvPr>
            <p:ph type="pic" idx="16"/>
          </p:nvPr>
        </p:nvPicPr>
        <p:blipFill>
          <a:blip r:embed="rId4"/>
          <a:srcRect t="5679" b="5679"/>
          <a:stretch>
            <a:fillRect/>
          </a:stretch>
        </p:blipFill>
        <p:spPr>
          <a:prstGeom prst="rect">
            <a:avLst/>
          </a:prstGeom>
        </p:spPr>
      </p:pic>
      <p:pic>
        <p:nvPicPr>
          <p:cNvPr id="32" name="Picture Placeholder 31">
            <a:extLst>
              <a:ext uri="{FF2B5EF4-FFF2-40B4-BE49-F238E27FC236}">
                <a16:creationId xmlns:a16="http://schemas.microsoft.com/office/drawing/2014/main" id="{3D4D3FF1-6CE5-46DD-8658-F526CE943BD8}"/>
              </a:ext>
            </a:extLst>
          </p:cNvPr>
          <p:cNvPicPr>
            <a:picLocks noGrp="1" noChangeAspect="1"/>
          </p:cNvPicPr>
          <p:nvPr>
            <p:ph type="pic" idx="22"/>
          </p:nvPr>
        </p:nvPicPr>
        <p:blipFill>
          <a:blip r:embed="rId5"/>
          <a:srcRect t="5679" b="5679"/>
          <a:stretch>
            <a:fillRect/>
          </a:stretch>
        </p:blipFill>
        <p:spPr>
          <a:prstGeom prst="rect">
            <a:avLst/>
          </a:prstGeom>
        </p:spPr>
      </p:pic>
      <p:pic>
        <p:nvPicPr>
          <p:cNvPr id="28" name="Picture Placeholder 27">
            <a:extLst>
              <a:ext uri="{FF2B5EF4-FFF2-40B4-BE49-F238E27FC236}">
                <a16:creationId xmlns:a16="http://schemas.microsoft.com/office/drawing/2014/main" id="{963DF318-F3C8-4C17-9887-13E214CAC00E}"/>
              </a:ext>
            </a:extLst>
          </p:cNvPr>
          <p:cNvPicPr>
            <a:picLocks noGrp="1" noChangeAspect="1"/>
          </p:cNvPicPr>
          <p:nvPr>
            <p:ph type="pic" idx="10"/>
          </p:nvPr>
        </p:nvPicPr>
        <p:blipFill>
          <a:blip r:embed="rId6"/>
          <a:srcRect t="5652" b="5652"/>
          <a:stretch>
            <a:fillRect/>
          </a:stretch>
        </p:blipFill>
        <p:spPr>
          <a:prstGeom prst="rect">
            <a:avLst/>
          </a:prstGeom>
        </p:spPr>
      </p:pic>
    </p:spTree>
    <p:extLst>
      <p:ext uri="{BB962C8B-B14F-4D97-AF65-F5344CB8AC3E}">
        <p14:creationId xmlns:p14="http://schemas.microsoft.com/office/powerpoint/2010/main" val="53766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F817DA-2514-4718-BFC1-49D7640E155D}"/>
              </a:ext>
            </a:extLst>
          </p:cNvPr>
          <p:cNvSpPr>
            <a:spLocks noGrp="1"/>
          </p:cNvSpPr>
          <p:nvPr>
            <p:ph type="body" idx="1"/>
          </p:nvPr>
        </p:nvSpPr>
        <p:spPr/>
        <p:txBody>
          <a:bodyPr/>
          <a:lstStyle/>
          <a:p>
            <a:r>
              <a:rPr lang="en-US" dirty="0"/>
              <a:t>Logos</a:t>
            </a:r>
            <a:r>
              <a:rPr lang="en-US"/>
              <a:t>, colors, </a:t>
            </a:r>
            <a:r>
              <a:rPr lang="en-US" dirty="0"/>
              <a:t>typography, and other resources for quick reference</a:t>
            </a:r>
          </a:p>
        </p:txBody>
      </p:sp>
      <p:sp>
        <p:nvSpPr>
          <p:cNvPr id="2" name="Title 1">
            <a:extLst>
              <a:ext uri="{FF2B5EF4-FFF2-40B4-BE49-F238E27FC236}">
                <a16:creationId xmlns:a16="http://schemas.microsoft.com/office/drawing/2014/main" id="{EE52F739-A369-4EC3-B35B-240AB39C1D7E}"/>
              </a:ext>
            </a:extLst>
          </p:cNvPr>
          <p:cNvSpPr>
            <a:spLocks noGrp="1"/>
          </p:cNvSpPr>
          <p:nvPr>
            <p:ph type="title"/>
          </p:nvPr>
        </p:nvSpPr>
        <p:spPr/>
        <p:txBody>
          <a:bodyPr/>
          <a:lstStyle/>
          <a:p>
            <a:r>
              <a:rPr lang="en-US" dirty="0"/>
              <a:t>Design Elements</a:t>
            </a:r>
          </a:p>
        </p:txBody>
      </p:sp>
    </p:spTree>
    <p:extLst>
      <p:ext uri="{BB962C8B-B14F-4D97-AF65-F5344CB8AC3E}">
        <p14:creationId xmlns:p14="http://schemas.microsoft.com/office/powerpoint/2010/main" val="210517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EE4DB581-58E6-451E-B192-A13E2A0C0C94}"/>
              </a:ext>
            </a:extLst>
          </p:cNvPr>
          <p:cNvSpPr/>
          <p:nvPr/>
        </p:nvSpPr>
        <p:spPr>
          <a:xfrm>
            <a:off x="457200" y="4553588"/>
            <a:ext cx="11277600" cy="1191322"/>
          </a:xfrm>
          <a:prstGeom prst="rect">
            <a:avLst/>
          </a:prstGeom>
          <a:solidFill>
            <a:srgbClr val="F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8265272-25E9-4783-8F78-00E02C87E82A}"/>
              </a:ext>
            </a:extLst>
          </p:cNvPr>
          <p:cNvSpPr>
            <a:spLocks noChangeAspect="1"/>
          </p:cNvSpPr>
          <p:nvPr/>
        </p:nvSpPr>
        <p:spPr>
          <a:xfrm>
            <a:off x="457200" y="3176572"/>
            <a:ext cx="11277600" cy="1191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UTK Centered">
            <a:extLst>
              <a:ext uri="{FF2B5EF4-FFF2-40B4-BE49-F238E27FC236}">
                <a16:creationId xmlns:a16="http://schemas.microsoft.com/office/drawing/2014/main" id="{DBAA3B28-60D6-422F-99D2-9A0F05DFD60F}"/>
              </a:ext>
            </a:extLst>
          </p:cNvPr>
          <p:cNvGrpSpPr>
            <a:grpSpLocks noChangeAspect="1"/>
          </p:cNvGrpSpPr>
          <p:nvPr/>
        </p:nvGrpSpPr>
        <p:grpSpPr bwMode="auto">
          <a:xfrm>
            <a:off x="2404698" y="2011542"/>
            <a:ext cx="1339841" cy="905019"/>
            <a:chOff x="-2931" y="-4852"/>
            <a:chExt cx="17157" cy="11589"/>
          </a:xfrm>
        </p:grpSpPr>
        <p:sp>
          <p:nvSpPr>
            <p:cNvPr id="19" name="T fill">
              <a:extLst>
                <a:ext uri="{FF2B5EF4-FFF2-40B4-BE49-F238E27FC236}">
                  <a16:creationId xmlns:a16="http://schemas.microsoft.com/office/drawing/2014/main" id="{935A295F-B937-4405-BA33-6C155329CC18}"/>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Type">
              <a:extLst>
                <a:ext uri="{FF2B5EF4-FFF2-40B4-BE49-F238E27FC236}">
                  <a16:creationId xmlns:a16="http://schemas.microsoft.com/office/drawing/2014/main" id="{118111D4-4B49-47F2-AC3B-2C9D00318C5B}"/>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Power T block">
              <a:extLst>
                <a:ext uri="{FF2B5EF4-FFF2-40B4-BE49-F238E27FC236}">
                  <a16:creationId xmlns:a16="http://schemas.microsoft.com/office/drawing/2014/main" id="{2A313BFD-1E2D-498F-A4F3-81296251FE80}"/>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52" name="Straight Connector 51">
            <a:extLst>
              <a:ext uri="{FF2B5EF4-FFF2-40B4-BE49-F238E27FC236}">
                <a16:creationId xmlns:a16="http://schemas.microsoft.com/office/drawing/2014/main" id="{9912B090-C1D2-400D-9FE7-F12D780D4BA8}"/>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ACA263-D570-4CF0-8BB3-AF77C820EC9F}"/>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SCALABLE LOGOS</a:t>
            </a:r>
          </a:p>
        </p:txBody>
      </p:sp>
      <p:sp>
        <p:nvSpPr>
          <p:cNvPr id="54" name="TextBox 53">
            <a:extLst>
              <a:ext uri="{FF2B5EF4-FFF2-40B4-BE49-F238E27FC236}">
                <a16:creationId xmlns:a16="http://schemas.microsoft.com/office/drawing/2014/main" id="{074835D6-EFA6-4E4A-9E16-8E967F662C38}"/>
              </a:ext>
            </a:extLst>
          </p:cNvPr>
          <p:cNvSpPr txBox="1"/>
          <p:nvPr/>
        </p:nvSpPr>
        <p:spPr>
          <a:xfrm>
            <a:off x="457200" y="627404"/>
            <a:ext cx="3723709" cy="430887"/>
          </a:xfrm>
          <a:prstGeom prst="rect">
            <a:avLst/>
          </a:prstGeom>
          <a:noFill/>
        </p:spPr>
        <p:txBody>
          <a:bodyPr wrap="square" lIns="0" tIns="0" rIns="0" bIns="0" rtlCol="0">
            <a:spAutoFit/>
          </a:bodyPr>
          <a:lstStyle/>
          <a:p>
            <a:r>
              <a:rPr lang="en-US" sz="1400" dirty="0"/>
              <a:t>For more logo usage information visit:</a:t>
            </a:r>
          </a:p>
          <a:p>
            <a:r>
              <a:rPr lang="en-US" sz="1400" b="1" dirty="0" err="1"/>
              <a:t>tiny.utk.edu</a:t>
            </a:r>
            <a:r>
              <a:rPr lang="en-US" sz="1400" b="1" dirty="0"/>
              <a:t>/</a:t>
            </a:r>
            <a:r>
              <a:rPr lang="en-US" sz="1400" b="1" dirty="0" err="1"/>
              <a:t>commresources</a:t>
            </a:r>
            <a:endParaRPr lang="en-US" sz="1400" b="1" dirty="0"/>
          </a:p>
        </p:txBody>
      </p:sp>
      <p:sp>
        <p:nvSpPr>
          <p:cNvPr id="55" name="Rectangle 54">
            <a:extLst>
              <a:ext uri="{FF2B5EF4-FFF2-40B4-BE49-F238E27FC236}">
                <a16:creationId xmlns:a16="http://schemas.microsoft.com/office/drawing/2014/main" id="{8145186D-5A66-4DB4-A9A2-9ECD2A0B1C5D}"/>
              </a:ext>
            </a:extLst>
          </p:cNvPr>
          <p:cNvSpPr/>
          <p:nvPr/>
        </p:nvSpPr>
        <p:spPr>
          <a:xfrm>
            <a:off x="2271306" y="1419732"/>
            <a:ext cx="1944635" cy="307777"/>
          </a:xfrm>
          <a:prstGeom prst="rect">
            <a:avLst/>
          </a:prstGeom>
        </p:spPr>
        <p:txBody>
          <a:bodyPr wrap="none">
            <a:spAutoFit/>
          </a:bodyPr>
          <a:lstStyle/>
          <a:p>
            <a:r>
              <a:rPr lang="en-US" sz="1400" b="1" dirty="0">
                <a:solidFill>
                  <a:srgbClr val="58595B"/>
                </a:solidFill>
              </a:rPr>
              <a:t>Centered (Preferred)</a:t>
            </a:r>
            <a:endParaRPr lang="en-US" b="1" dirty="0"/>
          </a:p>
        </p:txBody>
      </p:sp>
      <p:grpSp>
        <p:nvGrpSpPr>
          <p:cNvPr id="56" name="UTK Centered">
            <a:extLst>
              <a:ext uri="{FF2B5EF4-FFF2-40B4-BE49-F238E27FC236}">
                <a16:creationId xmlns:a16="http://schemas.microsoft.com/office/drawing/2014/main" id="{7A8BCACA-A632-4F71-A213-1554DDBA0439}"/>
              </a:ext>
            </a:extLst>
          </p:cNvPr>
          <p:cNvGrpSpPr>
            <a:grpSpLocks noChangeAspect="1"/>
          </p:cNvGrpSpPr>
          <p:nvPr/>
        </p:nvGrpSpPr>
        <p:grpSpPr bwMode="auto">
          <a:xfrm>
            <a:off x="2404698" y="3284640"/>
            <a:ext cx="1339841" cy="905019"/>
            <a:chOff x="-2931" y="-4852"/>
            <a:chExt cx="17157" cy="11589"/>
          </a:xfrm>
        </p:grpSpPr>
        <p:sp>
          <p:nvSpPr>
            <p:cNvPr id="57" name="T fill">
              <a:extLst>
                <a:ext uri="{FF2B5EF4-FFF2-40B4-BE49-F238E27FC236}">
                  <a16:creationId xmlns:a16="http://schemas.microsoft.com/office/drawing/2014/main" id="{F81489BE-95C8-4475-B9DF-4BAB82457A82}"/>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Type">
              <a:extLst>
                <a:ext uri="{FF2B5EF4-FFF2-40B4-BE49-F238E27FC236}">
                  <a16:creationId xmlns:a16="http://schemas.microsoft.com/office/drawing/2014/main" id="{B8F22858-26CC-43C7-B575-9ADC44D5C72A}"/>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Power T block">
              <a:extLst>
                <a:ext uri="{FF2B5EF4-FFF2-40B4-BE49-F238E27FC236}">
                  <a16:creationId xmlns:a16="http://schemas.microsoft.com/office/drawing/2014/main" id="{CCBD62F5-78F3-49AC-B476-0595099BE3A0}"/>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0" name="UTK Centered">
            <a:extLst>
              <a:ext uri="{FF2B5EF4-FFF2-40B4-BE49-F238E27FC236}">
                <a16:creationId xmlns:a16="http://schemas.microsoft.com/office/drawing/2014/main" id="{6EE387FC-6F67-4856-A869-17CA28471828}"/>
              </a:ext>
            </a:extLst>
          </p:cNvPr>
          <p:cNvGrpSpPr>
            <a:grpSpLocks noChangeAspect="1"/>
          </p:cNvGrpSpPr>
          <p:nvPr/>
        </p:nvGrpSpPr>
        <p:grpSpPr bwMode="auto">
          <a:xfrm>
            <a:off x="2404698" y="4686659"/>
            <a:ext cx="1339841" cy="905019"/>
            <a:chOff x="-2931" y="-4852"/>
            <a:chExt cx="17157" cy="11589"/>
          </a:xfrm>
        </p:grpSpPr>
        <p:sp>
          <p:nvSpPr>
            <p:cNvPr id="61" name="T fill" hidden="1">
              <a:extLst>
                <a:ext uri="{FF2B5EF4-FFF2-40B4-BE49-F238E27FC236}">
                  <a16:creationId xmlns:a16="http://schemas.microsoft.com/office/drawing/2014/main" id="{296D3D67-01D4-45C8-BFB2-3FFA17A70600}"/>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Type">
              <a:extLst>
                <a:ext uri="{FF2B5EF4-FFF2-40B4-BE49-F238E27FC236}">
                  <a16:creationId xmlns:a16="http://schemas.microsoft.com/office/drawing/2014/main" id="{7C43B0AA-73AC-4AD1-9A35-650FE954C031}"/>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Power T block">
              <a:extLst>
                <a:ext uri="{FF2B5EF4-FFF2-40B4-BE49-F238E27FC236}">
                  <a16:creationId xmlns:a16="http://schemas.microsoft.com/office/drawing/2014/main" id="{50F04AEB-D728-435C-95E9-A67847E12C4C}"/>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Rectangle 64">
            <a:extLst>
              <a:ext uri="{FF2B5EF4-FFF2-40B4-BE49-F238E27FC236}">
                <a16:creationId xmlns:a16="http://schemas.microsoft.com/office/drawing/2014/main" id="{2560BCA0-27CF-4A37-B0C7-556C86F50CB1}"/>
              </a:ext>
            </a:extLst>
          </p:cNvPr>
          <p:cNvSpPr/>
          <p:nvPr/>
        </p:nvSpPr>
        <p:spPr>
          <a:xfrm>
            <a:off x="5563507" y="1419732"/>
            <a:ext cx="1132682" cy="307777"/>
          </a:xfrm>
          <a:prstGeom prst="rect">
            <a:avLst/>
          </a:prstGeom>
        </p:spPr>
        <p:txBody>
          <a:bodyPr wrap="none">
            <a:spAutoFit/>
          </a:bodyPr>
          <a:lstStyle/>
          <a:p>
            <a:r>
              <a:rPr lang="en-US" sz="1400" dirty="0">
                <a:solidFill>
                  <a:srgbClr val="58595B"/>
                </a:solidFill>
              </a:rPr>
              <a:t>Left Aligned</a:t>
            </a:r>
            <a:endParaRPr lang="en-US" dirty="0"/>
          </a:p>
        </p:txBody>
      </p:sp>
      <p:grpSp>
        <p:nvGrpSpPr>
          <p:cNvPr id="67" name="UTK Left">
            <a:extLst>
              <a:ext uri="{FF2B5EF4-FFF2-40B4-BE49-F238E27FC236}">
                <a16:creationId xmlns:a16="http://schemas.microsoft.com/office/drawing/2014/main" id="{E4C88E56-FF34-4129-BCD1-67EFF18887D6}"/>
              </a:ext>
            </a:extLst>
          </p:cNvPr>
          <p:cNvGrpSpPr>
            <a:grpSpLocks noChangeAspect="1"/>
          </p:cNvGrpSpPr>
          <p:nvPr/>
        </p:nvGrpSpPr>
        <p:grpSpPr bwMode="auto">
          <a:xfrm>
            <a:off x="5259384" y="2153698"/>
            <a:ext cx="1740927" cy="392513"/>
            <a:chOff x="-1" y="1294"/>
            <a:chExt cx="7682" cy="1732"/>
          </a:xfrm>
        </p:grpSpPr>
        <p:sp>
          <p:nvSpPr>
            <p:cNvPr id="69" name="T fill">
              <a:extLst>
                <a:ext uri="{FF2B5EF4-FFF2-40B4-BE49-F238E27FC236}">
                  <a16:creationId xmlns:a16="http://schemas.microsoft.com/office/drawing/2014/main" id="{6E9ADF08-8AF2-4D04-9409-8C8B559EA3E8}"/>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Type">
              <a:extLst>
                <a:ext uri="{FF2B5EF4-FFF2-40B4-BE49-F238E27FC236}">
                  <a16:creationId xmlns:a16="http://schemas.microsoft.com/office/drawing/2014/main" id="{C1A7BE5D-B8D0-49BB-9EF6-1C78E446C989}"/>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Power T">
              <a:extLst>
                <a:ext uri="{FF2B5EF4-FFF2-40B4-BE49-F238E27FC236}">
                  <a16:creationId xmlns:a16="http://schemas.microsoft.com/office/drawing/2014/main" id="{F74D7BBD-D241-42FA-9CF1-E0FAF98CEE0F}"/>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2" name="UTK Left">
            <a:extLst>
              <a:ext uri="{FF2B5EF4-FFF2-40B4-BE49-F238E27FC236}">
                <a16:creationId xmlns:a16="http://schemas.microsoft.com/office/drawing/2014/main" id="{C69AEA41-BFF4-46FE-B948-79C041A649A7}"/>
              </a:ext>
            </a:extLst>
          </p:cNvPr>
          <p:cNvGrpSpPr>
            <a:grpSpLocks noChangeAspect="1"/>
          </p:cNvGrpSpPr>
          <p:nvPr/>
        </p:nvGrpSpPr>
        <p:grpSpPr bwMode="auto">
          <a:xfrm>
            <a:off x="5259384" y="3556892"/>
            <a:ext cx="1740927" cy="392513"/>
            <a:chOff x="-1" y="1294"/>
            <a:chExt cx="7682" cy="1732"/>
          </a:xfrm>
        </p:grpSpPr>
        <p:sp>
          <p:nvSpPr>
            <p:cNvPr id="73" name="T fill">
              <a:extLst>
                <a:ext uri="{FF2B5EF4-FFF2-40B4-BE49-F238E27FC236}">
                  <a16:creationId xmlns:a16="http://schemas.microsoft.com/office/drawing/2014/main" id="{1F7307BF-2D37-4A75-8AF7-430E63C75F01}"/>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Type">
              <a:extLst>
                <a:ext uri="{FF2B5EF4-FFF2-40B4-BE49-F238E27FC236}">
                  <a16:creationId xmlns:a16="http://schemas.microsoft.com/office/drawing/2014/main" id="{F12C8282-A08D-4647-950B-B7207B8D8AB8}"/>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Power T">
              <a:extLst>
                <a:ext uri="{FF2B5EF4-FFF2-40B4-BE49-F238E27FC236}">
                  <a16:creationId xmlns:a16="http://schemas.microsoft.com/office/drawing/2014/main" id="{F9B450AD-CC0E-4A39-AB29-8D252F2A890B}"/>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6" name="UTK Left">
            <a:extLst>
              <a:ext uri="{FF2B5EF4-FFF2-40B4-BE49-F238E27FC236}">
                <a16:creationId xmlns:a16="http://schemas.microsoft.com/office/drawing/2014/main" id="{0745AC5E-6A13-49EF-990C-4230A344A791}"/>
              </a:ext>
            </a:extLst>
          </p:cNvPr>
          <p:cNvGrpSpPr>
            <a:grpSpLocks noChangeAspect="1"/>
          </p:cNvGrpSpPr>
          <p:nvPr/>
        </p:nvGrpSpPr>
        <p:grpSpPr bwMode="auto">
          <a:xfrm>
            <a:off x="5259384" y="4996751"/>
            <a:ext cx="1740927" cy="392513"/>
            <a:chOff x="-1" y="1294"/>
            <a:chExt cx="7682" cy="1732"/>
          </a:xfrm>
        </p:grpSpPr>
        <p:sp>
          <p:nvSpPr>
            <p:cNvPr id="77" name="T fill" hidden="1">
              <a:extLst>
                <a:ext uri="{FF2B5EF4-FFF2-40B4-BE49-F238E27FC236}">
                  <a16:creationId xmlns:a16="http://schemas.microsoft.com/office/drawing/2014/main" id="{393EA58A-E1EB-4CE2-9C65-F2D0F417D2B7}"/>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Type">
              <a:extLst>
                <a:ext uri="{FF2B5EF4-FFF2-40B4-BE49-F238E27FC236}">
                  <a16:creationId xmlns:a16="http://schemas.microsoft.com/office/drawing/2014/main" id="{921F159F-BC64-496E-9ABD-123A3D0D3265}"/>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Power T">
              <a:extLst>
                <a:ext uri="{FF2B5EF4-FFF2-40B4-BE49-F238E27FC236}">
                  <a16:creationId xmlns:a16="http://schemas.microsoft.com/office/drawing/2014/main" id="{54F23711-0810-4955-90BC-B6D89D367938}"/>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0" name="Rectangle 79">
            <a:extLst>
              <a:ext uri="{FF2B5EF4-FFF2-40B4-BE49-F238E27FC236}">
                <a16:creationId xmlns:a16="http://schemas.microsoft.com/office/drawing/2014/main" id="{DFD50B0E-DA82-43EE-9308-0B2E135D7FE9}"/>
              </a:ext>
            </a:extLst>
          </p:cNvPr>
          <p:cNvSpPr/>
          <p:nvPr/>
        </p:nvSpPr>
        <p:spPr>
          <a:xfrm>
            <a:off x="8279028" y="1419732"/>
            <a:ext cx="1245213" cy="307777"/>
          </a:xfrm>
          <a:prstGeom prst="rect">
            <a:avLst/>
          </a:prstGeom>
        </p:spPr>
        <p:txBody>
          <a:bodyPr wrap="none">
            <a:spAutoFit/>
          </a:bodyPr>
          <a:lstStyle/>
          <a:p>
            <a:r>
              <a:rPr lang="en-US" sz="1400" dirty="0">
                <a:solidFill>
                  <a:srgbClr val="58595B"/>
                </a:solidFill>
              </a:rPr>
              <a:t>Right Aligned</a:t>
            </a:r>
            <a:endParaRPr lang="en-US" dirty="0"/>
          </a:p>
        </p:txBody>
      </p:sp>
      <p:grpSp>
        <p:nvGrpSpPr>
          <p:cNvPr id="81" name="UTK Horiz_R">
            <a:extLst>
              <a:ext uri="{FF2B5EF4-FFF2-40B4-BE49-F238E27FC236}">
                <a16:creationId xmlns:a16="http://schemas.microsoft.com/office/drawing/2014/main" id="{9D21D60B-0FCD-4437-897E-5796EB2F0DB5}"/>
              </a:ext>
            </a:extLst>
          </p:cNvPr>
          <p:cNvGrpSpPr>
            <a:grpSpLocks noChangeAspect="1"/>
          </p:cNvGrpSpPr>
          <p:nvPr/>
        </p:nvGrpSpPr>
        <p:grpSpPr bwMode="auto">
          <a:xfrm>
            <a:off x="8026851" y="2132622"/>
            <a:ext cx="1749565" cy="392513"/>
            <a:chOff x="0" y="1299"/>
            <a:chExt cx="7680" cy="1723"/>
          </a:xfrm>
        </p:grpSpPr>
        <p:sp>
          <p:nvSpPr>
            <p:cNvPr id="82" name="T fill">
              <a:extLst>
                <a:ext uri="{FF2B5EF4-FFF2-40B4-BE49-F238E27FC236}">
                  <a16:creationId xmlns:a16="http://schemas.microsoft.com/office/drawing/2014/main" id="{DF8739E7-A554-4E4D-AF76-3278727C91D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Type">
              <a:extLst>
                <a:ext uri="{FF2B5EF4-FFF2-40B4-BE49-F238E27FC236}">
                  <a16:creationId xmlns:a16="http://schemas.microsoft.com/office/drawing/2014/main" id="{7999B4C0-3432-42EA-88F1-05F0B193E17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Power T">
              <a:extLst>
                <a:ext uri="{FF2B5EF4-FFF2-40B4-BE49-F238E27FC236}">
                  <a16:creationId xmlns:a16="http://schemas.microsoft.com/office/drawing/2014/main" id="{ABD5A2B8-D8CE-4765-B8BF-FC5902D55C9B}"/>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UTK Horiz_R">
            <a:extLst>
              <a:ext uri="{FF2B5EF4-FFF2-40B4-BE49-F238E27FC236}">
                <a16:creationId xmlns:a16="http://schemas.microsoft.com/office/drawing/2014/main" id="{A6BC2414-4367-4E5E-850B-B87BF57CFA7D}"/>
              </a:ext>
            </a:extLst>
          </p:cNvPr>
          <p:cNvGrpSpPr>
            <a:grpSpLocks noChangeAspect="1"/>
          </p:cNvGrpSpPr>
          <p:nvPr/>
        </p:nvGrpSpPr>
        <p:grpSpPr bwMode="auto">
          <a:xfrm>
            <a:off x="8026851" y="3556892"/>
            <a:ext cx="1749565" cy="392513"/>
            <a:chOff x="0" y="1299"/>
            <a:chExt cx="7680" cy="1723"/>
          </a:xfrm>
        </p:grpSpPr>
        <p:sp>
          <p:nvSpPr>
            <p:cNvPr id="86" name="T fill">
              <a:extLst>
                <a:ext uri="{FF2B5EF4-FFF2-40B4-BE49-F238E27FC236}">
                  <a16:creationId xmlns:a16="http://schemas.microsoft.com/office/drawing/2014/main" id="{1C7CA16C-58A6-461C-823E-412E523AC320}"/>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Type">
              <a:extLst>
                <a:ext uri="{FF2B5EF4-FFF2-40B4-BE49-F238E27FC236}">
                  <a16:creationId xmlns:a16="http://schemas.microsoft.com/office/drawing/2014/main" id="{F174C08C-2989-41B9-9000-CFFCC83C0D3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Power T">
              <a:extLst>
                <a:ext uri="{FF2B5EF4-FFF2-40B4-BE49-F238E27FC236}">
                  <a16:creationId xmlns:a16="http://schemas.microsoft.com/office/drawing/2014/main" id="{F6E2F829-956F-44B4-AD94-6CEE49CFAA2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9" name="UTK Horiz_R">
            <a:extLst>
              <a:ext uri="{FF2B5EF4-FFF2-40B4-BE49-F238E27FC236}">
                <a16:creationId xmlns:a16="http://schemas.microsoft.com/office/drawing/2014/main" id="{7AB3E064-7D84-4CDE-BF65-82B59AFB7F40}"/>
              </a:ext>
            </a:extLst>
          </p:cNvPr>
          <p:cNvGrpSpPr>
            <a:grpSpLocks noChangeAspect="1"/>
          </p:cNvGrpSpPr>
          <p:nvPr/>
        </p:nvGrpSpPr>
        <p:grpSpPr bwMode="auto">
          <a:xfrm>
            <a:off x="8026851" y="4952992"/>
            <a:ext cx="1749565" cy="392513"/>
            <a:chOff x="0" y="1299"/>
            <a:chExt cx="7680" cy="1723"/>
          </a:xfrm>
        </p:grpSpPr>
        <p:sp>
          <p:nvSpPr>
            <p:cNvPr id="90" name="T fill" hidden="1">
              <a:extLst>
                <a:ext uri="{FF2B5EF4-FFF2-40B4-BE49-F238E27FC236}">
                  <a16:creationId xmlns:a16="http://schemas.microsoft.com/office/drawing/2014/main" id="{4E4827E5-6111-4823-A919-FAD4DAFA4998}"/>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Type">
              <a:extLst>
                <a:ext uri="{FF2B5EF4-FFF2-40B4-BE49-F238E27FC236}">
                  <a16:creationId xmlns:a16="http://schemas.microsoft.com/office/drawing/2014/main" id="{BAEB0AB0-9AC0-493A-9CBF-99E8A3877AB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Power T">
              <a:extLst>
                <a:ext uri="{FF2B5EF4-FFF2-40B4-BE49-F238E27FC236}">
                  <a16:creationId xmlns:a16="http://schemas.microsoft.com/office/drawing/2014/main" id="{E7AD8BE9-A6D2-4860-9F3D-2C20527F060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3836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6D923F4-F9ED-49C3-B7F6-F397D355642D}"/>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0F01C56-C0FD-4F75-AF58-902318DD6AE1}"/>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COLORS</a:t>
            </a:r>
          </a:p>
        </p:txBody>
      </p:sp>
      <p:sp>
        <p:nvSpPr>
          <p:cNvPr id="5" name="Square">
            <a:extLst>
              <a:ext uri="{FF2B5EF4-FFF2-40B4-BE49-F238E27FC236}">
                <a16:creationId xmlns:a16="http://schemas.microsoft.com/office/drawing/2014/main" id="{342A7DC4-39C8-4E29-9562-2D50A4816255}"/>
              </a:ext>
            </a:extLst>
          </p:cNvPr>
          <p:cNvSpPr>
            <a:spLocks noChangeAspect="1"/>
          </p:cNvSpPr>
          <p:nvPr/>
        </p:nvSpPr>
        <p:spPr>
          <a:xfrm>
            <a:off x="5550146" y="2603828"/>
            <a:ext cx="1010228" cy="1010228"/>
          </a:xfrm>
          <a:prstGeom prst="ellipse">
            <a:avLst/>
          </a:prstGeom>
          <a:solidFill>
            <a:schemeClr val="tx1"/>
          </a:solidFill>
          <a:ln w="12700">
            <a:miter lim="400000"/>
          </a:ln>
        </p:spPr>
        <p:txBody>
          <a:bodyPr lIns="38100" tIns="38100" rIns="38100" bIns="38100" anchor="ctr"/>
          <a:lstStyle/>
          <a:p>
            <a:pPr algn="ctr" defTabSz="171450" hangingPunct="0">
              <a:spcBef>
                <a:spcPts val="2000"/>
              </a:spcBef>
              <a:defRPr sz="1800" spc="-53">
                <a:solidFill>
                  <a:srgbClr val="F9FDFF"/>
                </a:solidFill>
                <a:uFill>
                  <a:solidFill>
                    <a:srgbClr val="F7B747"/>
                  </a:solidFill>
                </a:uFill>
              </a:defRPr>
            </a:pPr>
            <a:endParaRPr sz="900" kern="0" spc="-27" dirty="0">
              <a:solidFill>
                <a:srgbClr val="F9FDFF"/>
              </a:solidFill>
              <a:uFill>
                <a:solidFill>
                  <a:srgbClr val="F7B747"/>
                </a:solidFill>
              </a:uFill>
              <a:latin typeface="FreightSansLFPro"/>
              <a:sym typeface="FreightSansLFPro"/>
            </a:endParaRPr>
          </a:p>
        </p:txBody>
      </p:sp>
      <p:sp>
        <p:nvSpPr>
          <p:cNvPr id="6" name="Square">
            <a:extLst>
              <a:ext uri="{FF2B5EF4-FFF2-40B4-BE49-F238E27FC236}">
                <a16:creationId xmlns:a16="http://schemas.microsoft.com/office/drawing/2014/main" id="{737F575E-70E4-49F6-9F79-CFBB45B19D7C}"/>
              </a:ext>
            </a:extLst>
          </p:cNvPr>
          <p:cNvSpPr>
            <a:spLocks noChangeAspect="1"/>
          </p:cNvSpPr>
          <p:nvPr/>
        </p:nvSpPr>
        <p:spPr>
          <a:xfrm>
            <a:off x="4237730" y="2610178"/>
            <a:ext cx="1010228" cy="1010228"/>
          </a:xfrm>
          <a:prstGeom prst="ellipse">
            <a:avLst/>
          </a:prstGeom>
          <a:solidFill>
            <a:schemeClr val="accent1"/>
          </a:solidFill>
          <a:ln w="12700">
            <a:miter lim="400000"/>
          </a:ln>
        </p:spPr>
        <p:txBody>
          <a:bodyPr lIns="38100" tIns="38100" rIns="38100" bIns="38100" anchor="ctr"/>
          <a:lstStyle/>
          <a:p>
            <a:pPr algn="ctr" defTabSz="171450" hangingPunct="0">
              <a:spcBef>
                <a:spcPts val="2000"/>
              </a:spcBef>
              <a:defRPr sz="1800" spc="-53">
                <a:solidFill>
                  <a:srgbClr val="F5C63A"/>
                </a:solidFill>
              </a:defRPr>
            </a:pPr>
            <a:endParaRPr sz="900" kern="0" spc="-27" dirty="0">
              <a:solidFill>
                <a:srgbClr val="F5C63A"/>
              </a:solidFill>
              <a:latin typeface="FreightSansLFPro"/>
              <a:sym typeface="FreightSansLFPro"/>
            </a:endParaRPr>
          </a:p>
        </p:txBody>
      </p:sp>
      <p:sp>
        <p:nvSpPr>
          <p:cNvPr id="7" name="Square">
            <a:extLst>
              <a:ext uri="{FF2B5EF4-FFF2-40B4-BE49-F238E27FC236}">
                <a16:creationId xmlns:a16="http://schemas.microsoft.com/office/drawing/2014/main" id="{B5686BB9-B1DE-45E5-973C-F33C75CC3AEA}"/>
              </a:ext>
            </a:extLst>
          </p:cNvPr>
          <p:cNvSpPr>
            <a:spLocks noChangeAspect="1"/>
          </p:cNvSpPr>
          <p:nvPr/>
        </p:nvSpPr>
        <p:spPr>
          <a:xfrm>
            <a:off x="6856212" y="2603828"/>
            <a:ext cx="1010228" cy="1010228"/>
          </a:xfrm>
          <a:prstGeom prst="ellipse">
            <a:avLst/>
          </a:prstGeom>
          <a:solidFill>
            <a:schemeClr val="bg2"/>
          </a:solidFill>
          <a:ln w="6350">
            <a:solidFill>
              <a:schemeClr val="tx1"/>
            </a:solidFill>
            <a:miter lim="400000"/>
          </a:ln>
        </p:spPr>
        <p:txBody>
          <a:bodyPr lIns="38100" tIns="38100" rIns="38100" bIns="38100" anchor="ctr"/>
          <a:lstStyle/>
          <a:p>
            <a:pPr algn="ctr" defTabSz="171450" hangingPunct="0">
              <a:spcBef>
                <a:spcPts val="2000"/>
              </a:spcBef>
              <a:defRPr sz="1800" spc="-53">
                <a:solidFill>
                  <a:srgbClr val="F7A226"/>
                </a:solidFill>
                <a:uFill>
                  <a:solidFill>
                    <a:srgbClr val="F7B747"/>
                  </a:solidFill>
                </a:uFill>
              </a:defRPr>
            </a:pPr>
            <a:endParaRPr sz="900" kern="0" spc="-27" dirty="0">
              <a:solidFill>
                <a:srgbClr val="F7A226"/>
              </a:solidFill>
              <a:uFill>
                <a:solidFill>
                  <a:srgbClr val="F7B747"/>
                </a:solidFill>
              </a:uFill>
              <a:latin typeface="FreightSansLFPro"/>
              <a:sym typeface="FreightSansLFPro"/>
            </a:endParaRPr>
          </a:p>
        </p:txBody>
      </p:sp>
      <p:sp>
        <p:nvSpPr>
          <p:cNvPr id="8" name="Hex: 4267B2">
            <a:extLst>
              <a:ext uri="{FF2B5EF4-FFF2-40B4-BE49-F238E27FC236}">
                <a16:creationId xmlns:a16="http://schemas.microsoft.com/office/drawing/2014/main" id="{9B1F03CC-7CB5-4D61-9165-82FB7C2D6801}"/>
              </a:ext>
            </a:extLst>
          </p:cNvPr>
          <p:cNvSpPr txBox="1"/>
          <p:nvPr/>
        </p:nvSpPr>
        <p:spPr>
          <a:xfrm>
            <a:off x="4237730" y="3700173"/>
            <a:ext cx="1144544"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Tennessee Orange</a:t>
            </a:r>
          </a:p>
          <a:p>
            <a:pPr defTabSz="228600" hangingPunct="0">
              <a:lnSpc>
                <a:spcPct val="90000"/>
              </a:lnSpc>
            </a:pPr>
            <a:r>
              <a:rPr sz="1000" kern="0" dirty="0">
                <a:latin typeface="+mj-lt"/>
                <a:sym typeface="FreightSansLFPro"/>
              </a:rPr>
              <a:t>Hex: </a:t>
            </a:r>
            <a:r>
              <a:rPr lang="en-US" sz="1000" kern="0" dirty="0">
                <a:latin typeface="+mj-lt"/>
                <a:sym typeface="FreightSansLFPro"/>
              </a:rPr>
              <a:t>FF8200</a:t>
            </a:r>
          </a:p>
          <a:p>
            <a:pPr defTabSz="228600" hangingPunct="0">
              <a:lnSpc>
                <a:spcPct val="90000"/>
              </a:lnSpc>
            </a:pPr>
            <a:r>
              <a:rPr lang="en-US" sz="1000" kern="0" dirty="0">
                <a:latin typeface="+mj-lt"/>
                <a:sym typeface="FreightSansLFPro"/>
              </a:rPr>
              <a:t>RGB: 255, 130, 0</a:t>
            </a:r>
          </a:p>
        </p:txBody>
      </p:sp>
      <p:sp>
        <p:nvSpPr>
          <p:cNvPr id="11" name="Hex: 4267B2">
            <a:extLst>
              <a:ext uri="{FF2B5EF4-FFF2-40B4-BE49-F238E27FC236}">
                <a16:creationId xmlns:a16="http://schemas.microsoft.com/office/drawing/2014/main" id="{38CDF809-5E4C-42C4-93B5-35AF95ED348E}"/>
              </a:ext>
            </a:extLst>
          </p:cNvPr>
          <p:cNvSpPr txBox="1"/>
          <p:nvPr/>
        </p:nvSpPr>
        <p:spPr>
          <a:xfrm>
            <a:off x="5550146" y="3700173"/>
            <a:ext cx="886461"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Smokey</a:t>
            </a:r>
          </a:p>
          <a:p>
            <a:pPr defTabSz="228600" hangingPunct="0">
              <a:lnSpc>
                <a:spcPct val="90000"/>
              </a:lnSpc>
            </a:pPr>
            <a:r>
              <a:rPr sz="1000" kern="0" dirty="0">
                <a:latin typeface="+mj-lt"/>
                <a:sym typeface="FreightSansLFPro"/>
              </a:rPr>
              <a:t>Hex: </a:t>
            </a:r>
            <a:r>
              <a:rPr lang="en-US" sz="1000" kern="0" dirty="0">
                <a:latin typeface="+mj-lt"/>
                <a:sym typeface="FreightSansLFPro"/>
              </a:rPr>
              <a:t>4B4B4B</a:t>
            </a:r>
          </a:p>
          <a:p>
            <a:pPr defTabSz="228600" hangingPunct="0">
              <a:lnSpc>
                <a:spcPct val="90000"/>
              </a:lnSpc>
            </a:pPr>
            <a:r>
              <a:rPr lang="en-US" sz="1000" kern="0" dirty="0">
                <a:latin typeface="+mj-lt"/>
                <a:sym typeface="FreightSansLFPro"/>
              </a:rPr>
              <a:t>RGB: 88, 89, 91</a:t>
            </a:r>
          </a:p>
        </p:txBody>
      </p:sp>
      <p:sp>
        <p:nvSpPr>
          <p:cNvPr id="12" name="Hex: 4267B2">
            <a:extLst>
              <a:ext uri="{FF2B5EF4-FFF2-40B4-BE49-F238E27FC236}">
                <a16:creationId xmlns:a16="http://schemas.microsoft.com/office/drawing/2014/main" id="{06E7DD9C-0757-4ACF-B836-54C6D7B189E8}"/>
              </a:ext>
            </a:extLst>
          </p:cNvPr>
          <p:cNvSpPr txBox="1"/>
          <p:nvPr/>
        </p:nvSpPr>
        <p:spPr>
          <a:xfrm>
            <a:off x="6856212" y="3700173"/>
            <a:ext cx="1098058"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White</a:t>
            </a:r>
          </a:p>
          <a:p>
            <a:pPr defTabSz="228600" hangingPunct="0">
              <a:lnSpc>
                <a:spcPct val="90000"/>
              </a:lnSpc>
            </a:pPr>
            <a:r>
              <a:rPr sz="1000" kern="0" dirty="0">
                <a:latin typeface="+mj-lt"/>
                <a:sym typeface="FreightSansLFPro"/>
              </a:rPr>
              <a:t>Hex: </a:t>
            </a:r>
            <a:r>
              <a:rPr lang="en-US" sz="1000" kern="0" dirty="0">
                <a:latin typeface="+mj-lt"/>
                <a:sym typeface="FreightSansLFPro"/>
              </a:rPr>
              <a:t>FFFFFF</a:t>
            </a:r>
          </a:p>
          <a:p>
            <a:pPr defTabSz="228600" hangingPunct="0">
              <a:lnSpc>
                <a:spcPct val="90000"/>
              </a:lnSpc>
            </a:pPr>
            <a:r>
              <a:rPr lang="en-US" sz="1000" kern="0" dirty="0">
                <a:latin typeface="+mj-lt"/>
                <a:sym typeface="FreightSansLFPro"/>
              </a:rPr>
              <a:t>RGB: 255, 255, 255</a:t>
            </a:r>
          </a:p>
          <a:p>
            <a:pPr defTabSz="228600" hangingPunct="0">
              <a:lnSpc>
                <a:spcPct val="90000"/>
              </a:lnSpc>
            </a:pPr>
            <a:endParaRPr sz="1000" kern="0" dirty="0">
              <a:latin typeface="+mj-lt"/>
              <a:sym typeface="FreightSansLFPro"/>
            </a:endParaRPr>
          </a:p>
        </p:txBody>
      </p:sp>
    </p:spTree>
    <p:extLst>
      <p:ext uri="{BB962C8B-B14F-4D97-AF65-F5344CB8AC3E}">
        <p14:creationId xmlns:p14="http://schemas.microsoft.com/office/powerpoint/2010/main" val="381743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55D639B-1F53-4E8E-B0BA-D9B076E0652F}"/>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AE7E24-2E33-452C-8E10-2B1341D72A6D}"/>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TYPOGRAPHY</a:t>
            </a:r>
          </a:p>
        </p:txBody>
      </p:sp>
      <p:sp>
        <p:nvSpPr>
          <p:cNvPr id="5" name="Rectangle 4">
            <a:extLst>
              <a:ext uri="{FF2B5EF4-FFF2-40B4-BE49-F238E27FC236}">
                <a16:creationId xmlns:a16="http://schemas.microsoft.com/office/drawing/2014/main" id="{75125D8D-9480-448F-A06F-DDE1B92E592A}"/>
              </a:ext>
            </a:extLst>
          </p:cNvPr>
          <p:cNvSpPr/>
          <p:nvPr/>
        </p:nvSpPr>
        <p:spPr>
          <a:xfrm>
            <a:off x="457198" y="659658"/>
            <a:ext cx="11277601" cy="1107996"/>
          </a:xfrm>
          <a:prstGeom prst="rect">
            <a:avLst/>
          </a:prstGeom>
        </p:spPr>
        <p:txBody>
          <a:bodyPr wrap="square" lIns="0" tIns="0" rIns="0" bIns="0">
            <a:spAutoFit/>
          </a:bodyPr>
          <a:lstStyle/>
          <a:p>
            <a:r>
              <a:rPr lang="en-US" dirty="0"/>
              <a:t>Gotham is the university’s primary typeface. However, this font family is not included in most user’s default systems. For presentation use, Arial Nova is used throughout. (Available with Enterprise or Office 365 installation.) Most type is set in </a:t>
            </a:r>
            <a:r>
              <a:rPr lang="en-US" b="1" dirty="0"/>
              <a:t>Smokey</a:t>
            </a:r>
            <a:r>
              <a:rPr lang="en-US" dirty="0"/>
              <a:t> (not black) with highlights in </a:t>
            </a:r>
            <a:r>
              <a:rPr lang="en-US" b="1" dirty="0"/>
              <a:t>Bold</a:t>
            </a:r>
            <a:r>
              <a:rPr lang="en-US" dirty="0"/>
              <a:t>.</a:t>
            </a:r>
          </a:p>
          <a:p>
            <a:r>
              <a:rPr lang="en-US" dirty="0"/>
              <a:t>Limit use of italics as it is often difficult to read onscreen. Do not underline text.</a:t>
            </a:r>
          </a:p>
        </p:txBody>
      </p:sp>
      <p:sp>
        <p:nvSpPr>
          <p:cNvPr id="6" name="TextBox 5">
            <a:extLst>
              <a:ext uri="{FF2B5EF4-FFF2-40B4-BE49-F238E27FC236}">
                <a16:creationId xmlns:a16="http://schemas.microsoft.com/office/drawing/2014/main" id="{F6BF4138-E67C-4126-AA4F-6E8997E66856}"/>
              </a:ext>
            </a:extLst>
          </p:cNvPr>
          <p:cNvSpPr txBox="1"/>
          <p:nvPr/>
        </p:nvSpPr>
        <p:spPr>
          <a:xfrm>
            <a:off x="457200" y="2610852"/>
            <a:ext cx="6821905" cy="369332"/>
          </a:xfrm>
          <a:prstGeom prst="rect">
            <a:avLst/>
          </a:prstGeom>
          <a:noFill/>
        </p:spPr>
        <p:txBody>
          <a:bodyPr wrap="square" lIns="0" tIns="0" rIns="0" bIns="0" rtlCol="0">
            <a:spAutoFit/>
          </a:bodyPr>
          <a:lstStyle/>
          <a:p>
            <a:pPr algn="l"/>
            <a:r>
              <a:rPr lang="en-US" sz="2400" dirty="0"/>
              <a:t>Smokey jumped over the alligator.</a:t>
            </a:r>
          </a:p>
        </p:txBody>
      </p:sp>
      <p:sp>
        <p:nvSpPr>
          <p:cNvPr id="7" name="TextBox 6">
            <a:extLst>
              <a:ext uri="{FF2B5EF4-FFF2-40B4-BE49-F238E27FC236}">
                <a16:creationId xmlns:a16="http://schemas.microsoft.com/office/drawing/2014/main" id="{102D84AA-6B90-4426-8AA2-4294234F0E83}"/>
              </a:ext>
            </a:extLst>
          </p:cNvPr>
          <p:cNvSpPr txBox="1"/>
          <p:nvPr/>
        </p:nvSpPr>
        <p:spPr>
          <a:xfrm>
            <a:off x="457200" y="3250059"/>
            <a:ext cx="6821905" cy="369332"/>
          </a:xfrm>
          <a:prstGeom prst="rect">
            <a:avLst/>
          </a:prstGeom>
          <a:noFill/>
        </p:spPr>
        <p:txBody>
          <a:bodyPr wrap="square" lIns="0" tIns="0" rIns="0" bIns="0" rtlCol="0">
            <a:spAutoFit/>
          </a:bodyPr>
          <a:lstStyle/>
          <a:p>
            <a:pPr algn="l"/>
            <a:r>
              <a:rPr lang="en-US" sz="2400" b="1" dirty="0"/>
              <a:t>Smokey jumped over the alligator.</a:t>
            </a:r>
          </a:p>
        </p:txBody>
      </p:sp>
      <p:sp>
        <p:nvSpPr>
          <p:cNvPr id="8" name="TextBox 7">
            <a:extLst>
              <a:ext uri="{FF2B5EF4-FFF2-40B4-BE49-F238E27FC236}">
                <a16:creationId xmlns:a16="http://schemas.microsoft.com/office/drawing/2014/main" id="{57C6A23A-E957-4BD6-B902-C1B3F255AED8}"/>
              </a:ext>
            </a:extLst>
          </p:cNvPr>
          <p:cNvSpPr txBox="1"/>
          <p:nvPr/>
        </p:nvSpPr>
        <p:spPr>
          <a:xfrm>
            <a:off x="457200" y="3889266"/>
            <a:ext cx="6821905" cy="369332"/>
          </a:xfrm>
          <a:prstGeom prst="rect">
            <a:avLst/>
          </a:prstGeom>
          <a:noFill/>
        </p:spPr>
        <p:txBody>
          <a:bodyPr wrap="square" lIns="0" tIns="0" rIns="0" bIns="0" rtlCol="0">
            <a:spAutoFit/>
          </a:bodyPr>
          <a:lstStyle/>
          <a:p>
            <a:pPr algn="l"/>
            <a:r>
              <a:rPr lang="en-US" sz="2400" dirty="0">
                <a:latin typeface="Arial Nova Cond" panose="020B0604020202020204" pitchFamily="34" charset="0"/>
              </a:rPr>
              <a:t>Smokey jumped over the alligator.</a:t>
            </a:r>
          </a:p>
        </p:txBody>
      </p:sp>
      <p:sp>
        <p:nvSpPr>
          <p:cNvPr id="10" name="TextBox 9">
            <a:extLst>
              <a:ext uri="{FF2B5EF4-FFF2-40B4-BE49-F238E27FC236}">
                <a16:creationId xmlns:a16="http://schemas.microsoft.com/office/drawing/2014/main" id="{4E366105-AD29-4EF3-9150-9C040B16CE18}"/>
              </a:ext>
            </a:extLst>
          </p:cNvPr>
          <p:cNvSpPr txBox="1"/>
          <p:nvPr/>
        </p:nvSpPr>
        <p:spPr>
          <a:xfrm>
            <a:off x="6096000" y="2610852"/>
            <a:ext cx="6821905" cy="369332"/>
          </a:xfrm>
          <a:prstGeom prst="rect">
            <a:avLst/>
          </a:prstGeom>
          <a:noFill/>
        </p:spPr>
        <p:txBody>
          <a:bodyPr wrap="square" lIns="0" tIns="0" rIns="0" bIns="0" rtlCol="0">
            <a:spAutoFit/>
          </a:bodyPr>
          <a:lstStyle/>
          <a:p>
            <a:pPr algn="l"/>
            <a:r>
              <a:rPr lang="en-US" sz="2400" dirty="0"/>
              <a:t>Arial Nova Regular / Body copy</a:t>
            </a:r>
          </a:p>
        </p:txBody>
      </p:sp>
      <p:sp>
        <p:nvSpPr>
          <p:cNvPr id="11" name="TextBox 10">
            <a:extLst>
              <a:ext uri="{FF2B5EF4-FFF2-40B4-BE49-F238E27FC236}">
                <a16:creationId xmlns:a16="http://schemas.microsoft.com/office/drawing/2014/main" id="{7A1BE839-83BD-40C4-9524-2ABDC0BEB999}"/>
              </a:ext>
            </a:extLst>
          </p:cNvPr>
          <p:cNvSpPr txBox="1"/>
          <p:nvPr/>
        </p:nvSpPr>
        <p:spPr>
          <a:xfrm>
            <a:off x="6096000" y="3250059"/>
            <a:ext cx="6821905" cy="369332"/>
          </a:xfrm>
          <a:prstGeom prst="rect">
            <a:avLst/>
          </a:prstGeom>
          <a:noFill/>
        </p:spPr>
        <p:txBody>
          <a:bodyPr wrap="square" lIns="0" tIns="0" rIns="0" bIns="0" rtlCol="0">
            <a:spAutoFit/>
          </a:bodyPr>
          <a:lstStyle/>
          <a:p>
            <a:pPr algn="l"/>
            <a:r>
              <a:rPr lang="en-US" sz="2400" b="1" dirty="0"/>
              <a:t>Arial Nova Bold / Headlines</a:t>
            </a:r>
          </a:p>
        </p:txBody>
      </p:sp>
      <p:sp>
        <p:nvSpPr>
          <p:cNvPr id="12" name="TextBox 11">
            <a:extLst>
              <a:ext uri="{FF2B5EF4-FFF2-40B4-BE49-F238E27FC236}">
                <a16:creationId xmlns:a16="http://schemas.microsoft.com/office/drawing/2014/main" id="{83DDEB7C-0782-4A4A-B6AC-487C89744DA9}"/>
              </a:ext>
            </a:extLst>
          </p:cNvPr>
          <p:cNvSpPr txBox="1"/>
          <p:nvPr/>
        </p:nvSpPr>
        <p:spPr>
          <a:xfrm>
            <a:off x="6096000" y="3889266"/>
            <a:ext cx="6821905" cy="369332"/>
          </a:xfrm>
          <a:prstGeom prst="rect">
            <a:avLst/>
          </a:prstGeom>
          <a:noFill/>
        </p:spPr>
        <p:txBody>
          <a:bodyPr wrap="square" lIns="0" tIns="0" rIns="0" bIns="0" rtlCol="0">
            <a:spAutoFit/>
          </a:bodyPr>
          <a:lstStyle/>
          <a:p>
            <a:pPr algn="l"/>
            <a:r>
              <a:rPr lang="en-US" sz="2400" dirty="0">
                <a:latin typeface="Arial Nova Cond" panose="020B0604020202020204" pitchFamily="34" charset="0"/>
              </a:rPr>
              <a:t>Arial Nova Condensed / Captions, Sources</a:t>
            </a:r>
          </a:p>
        </p:txBody>
      </p:sp>
    </p:spTree>
    <p:extLst>
      <p:ext uri="{BB962C8B-B14F-4D97-AF65-F5344CB8AC3E}">
        <p14:creationId xmlns:p14="http://schemas.microsoft.com/office/powerpoint/2010/main" val="42128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437F581-A44B-48C2-8BFC-BDA0B971FE02}"/>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52B9FF4-58BD-4BCD-A3EF-B983AC52DFF3}"/>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OUR LINGO</a:t>
            </a:r>
          </a:p>
        </p:txBody>
      </p:sp>
      <p:sp>
        <p:nvSpPr>
          <p:cNvPr id="5" name="Rectangle 4">
            <a:extLst>
              <a:ext uri="{FF2B5EF4-FFF2-40B4-BE49-F238E27FC236}">
                <a16:creationId xmlns:a16="http://schemas.microsoft.com/office/drawing/2014/main" id="{1525D9DF-626A-45D1-966D-14D04F2712FE}"/>
              </a:ext>
            </a:extLst>
          </p:cNvPr>
          <p:cNvSpPr/>
          <p:nvPr/>
        </p:nvSpPr>
        <p:spPr>
          <a:xfrm>
            <a:off x="457198" y="659658"/>
            <a:ext cx="11277601" cy="553998"/>
          </a:xfrm>
          <a:prstGeom prst="rect">
            <a:avLst/>
          </a:prstGeom>
        </p:spPr>
        <p:txBody>
          <a:bodyPr wrap="square" lIns="0" tIns="0" rIns="0" bIns="0">
            <a:spAutoFit/>
          </a:bodyPr>
          <a:lstStyle/>
          <a:p>
            <a:r>
              <a:rPr lang="en-US" dirty="0"/>
              <a:t>One strong, emotional word can tell the UT story using only a few letters. Those words are even more effective when used in concise, direct sentences. Keep the following words and phrases in mind when writing about UT.</a:t>
            </a:r>
          </a:p>
        </p:txBody>
      </p:sp>
      <p:grpSp>
        <p:nvGrpSpPr>
          <p:cNvPr id="27" name="Group 26">
            <a:extLst>
              <a:ext uri="{FF2B5EF4-FFF2-40B4-BE49-F238E27FC236}">
                <a16:creationId xmlns:a16="http://schemas.microsoft.com/office/drawing/2014/main" id="{82E2C719-3D99-4556-AD6A-038256F8DD1C}"/>
              </a:ext>
            </a:extLst>
          </p:cNvPr>
          <p:cNvGrpSpPr/>
          <p:nvPr/>
        </p:nvGrpSpPr>
        <p:grpSpPr>
          <a:xfrm>
            <a:off x="457200" y="1440892"/>
            <a:ext cx="11277600" cy="216561"/>
            <a:chOff x="457200" y="1540045"/>
            <a:chExt cx="11277600" cy="216561"/>
          </a:xfrm>
          <a:solidFill>
            <a:schemeClr val="bg2">
              <a:lumMod val="85000"/>
            </a:schemeClr>
          </a:solidFill>
        </p:grpSpPr>
        <p:sp>
          <p:nvSpPr>
            <p:cNvPr id="6" name="TextBox 5">
              <a:extLst>
                <a:ext uri="{FF2B5EF4-FFF2-40B4-BE49-F238E27FC236}">
                  <a16:creationId xmlns:a16="http://schemas.microsoft.com/office/drawing/2014/main" id="{136BF98F-7CE7-41CD-ACFD-80D858D5DBE5}"/>
                </a:ext>
              </a:extLst>
            </p:cNvPr>
            <p:cNvSpPr txBox="1"/>
            <p:nvPr/>
          </p:nvSpPr>
          <p:spPr>
            <a:xfrm>
              <a:off x="457200" y="1540045"/>
              <a:ext cx="2137880" cy="216561"/>
            </a:xfrm>
            <a:prstGeom prst="rect">
              <a:avLst/>
            </a:prstGeom>
            <a:grpFill/>
          </p:spPr>
          <p:txBody>
            <a:bodyPr wrap="square" lIns="91440" tIns="0" rIns="0" bIns="0" rtlCol="0" anchor="ctr">
              <a:noAutofit/>
            </a:bodyPr>
            <a:lstStyle/>
            <a:p>
              <a:pPr algn="l"/>
              <a:r>
                <a:rPr lang="en-US" sz="1200" dirty="0"/>
                <a:t>ENERGY</a:t>
              </a:r>
            </a:p>
          </p:txBody>
        </p:sp>
        <p:sp>
          <p:nvSpPr>
            <p:cNvPr id="8" name="TextBox 7">
              <a:extLst>
                <a:ext uri="{FF2B5EF4-FFF2-40B4-BE49-F238E27FC236}">
                  <a16:creationId xmlns:a16="http://schemas.microsoft.com/office/drawing/2014/main" id="{8638D239-44ED-443A-BA4F-587D812AB124}"/>
                </a:ext>
              </a:extLst>
            </p:cNvPr>
            <p:cNvSpPr txBox="1"/>
            <p:nvPr/>
          </p:nvSpPr>
          <p:spPr>
            <a:xfrm>
              <a:off x="2742130" y="1540045"/>
              <a:ext cx="2137880" cy="216561"/>
            </a:xfrm>
            <a:prstGeom prst="rect">
              <a:avLst/>
            </a:prstGeom>
            <a:grpFill/>
          </p:spPr>
          <p:txBody>
            <a:bodyPr wrap="square" lIns="91440" tIns="0" rIns="0" bIns="0" rtlCol="0" anchor="ctr">
              <a:noAutofit/>
            </a:bodyPr>
            <a:lstStyle>
              <a:defPPr>
                <a:defRPr lang="en-US"/>
              </a:defPPr>
              <a:lvl1pPr>
                <a:defRPr sz="1200" spc="300">
                  <a:solidFill>
                    <a:schemeClr val="bg2"/>
                  </a:solidFill>
                </a:defRPr>
              </a:lvl1pPr>
            </a:lstStyle>
            <a:p>
              <a:r>
                <a:rPr lang="en-US" spc="0" dirty="0">
                  <a:solidFill>
                    <a:schemeClr val="tx1"/>
                  </a:solidFill>
                </a:rPr>
                <a:t>VOLUNTEER SPIRIT</a:t>
              </a:r>
            </a:p>
          </p:txBody>
        </p:sp>
        <p:sp>
          <p:nvSpPr>
            <p:cNvPr id="9" name="TextBox 8">
              <a:extLst>
                <a:ext uri="{FF2B5EF4-FFF2-40B4-BE49-F238E27FC236}">
                  <a16:creationId xmlns:a16="http://schemas.microsoft.com/office/drawing/2014/main" id="{CDBAFD60-7CD2-40F7-8159-08299152B62E}"/>
                </a:ext>
              </a:extLst>
            </p:cNvPr>
            <p:cNvSpPr txBox="1"/>
            <p:nvPr/>
          </p:nvSpPr>
          <p:spPr>
            <a:xfrm>
              <a:off x="502706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DISCOVERY</a:t>
              </a:r>
            </a:p>
          </p:txBody>
        </p:sp>
        <p:sp>
          <p:nvSpPr>
            <p:cNvPr id="10" name="TextBox 9">
              <a:extLst>
                <a:ext uri="{FF2B5EF4-FFF2-40B4-BE49-F238E27FC236}">
                  <a16:creationId xmlns:a16="http://schemas.microsoft.com/office/drawing/2014/main" id="{6103EABD-F5F3-423D-824F-12D048C72F50}"/>
                </a:ext>
              </a:extLst>
            </p:cNvPr>
            <p:cNvSpPr txBox="1"/>
            <p:nvPr/>
          </p:nvSpPr>
          <p:spPr>
            <a:xfrm>
              <a:off x="731199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PRIDE</a:t>
              </a:r>
            </a:p>
          </p:txBody>
        </p:sp>
        <p:sp>
          <p:nvSpPr>
            <p:cNvPr id="11" name="TextBox 10">
              <a:extLst>
                <a:ext uri="{FF2B5EF4-FFF2-40B4-BE49-F238E27FC236}">
                  <a16:creationId xmlns:a16="http://schemas.microsoft.com/office/drawing/2014/main" id="{436300C5-8EA7-4E7F-948A-C6265C372FEF}"/>
                </a:ext>
              </a:extLst>
            </p:cNvPr>
            <p:cNvSpPr txBox="1"/>
            <p:nvPr/>
          </p:nvSpPr>
          <p:spPr>
            <a:xfrm>
              <a:off x="959692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MOMENTUM</a:t>
              </a:r>
            </a:p>
          </p:txBody>
        </p:sp>
      </p:grpSp>
      <p:sp>
        <p:nvSpPr>
          <p:cNvPr id="13" name="TextBox 12">
            <a:extLst>
              <a:ext uri="{FF2B5EF4-FFF2-40B4-BE49-F238E27FC236}">
                <a16:creationId xmlns:a16="http://schemas.microsoft.com/office/drawing/2014/main" id="{F749AC61-1992-4772-81BF-66B8342376C0}"/>
              </a:ext>
            </a:extLst>
          </p:cNvPr>
          <p:cNvSpPr txBox="1"/>
          <p:nvPr/>
        </p:nvSpPr>
        <p:spPr>
          <a:xfrm>
            <a:off x="457200" y="1757574"/>
            <a:ext cx="2137880" cy="3930786"/>
          </a:xfrm>
          <a:prstGeom prst="rect">
            <a:avLst/>
          </a:prstGeom>
          <a:noFill/>
        </p:spPr>
        <p:txBody>
          <a:bodyPr wrap="square" lIns="91440" tIns="0" rIns="0" bIns="0" rtlCol="0" anchor="t">
            <a:noAutofit/>
          </a:bodyPr>
          <a:lstStyle/>
          <a:p>
            <a:pPr algn="l"/>
            <a:r>
              <a:rPr lang="en-US" sz="1100" b="1" dirty="0"/>
              <a:t>Power</a:t>
            </a:r>
          </a:p>
          <a:p>
            <a:pPr algn="l"/>
            <a:r>
              <a:rPr lang="en-US" sz="1100" dirty="0"/>
              <a:t>Build</a:t>
            </a:r>
          </a:p>
          <a:p>
            <a:pPr algn="l"/>
            <a:r>
              <a:rPr lang="en-US" sz="1100" dirty="0"/>
              <a:t>Competitive</a:t>
            </a:r>
          </a:p>
          <a:p>
            <a:pPr algn="l"/>
            <a:endParaRPr lang="en-US" sz="1100" dirty="0"/>
          </a:p>
          <a:p>
            <a:pPr algn="l"/>
            <a:r>
              <a:rPr lang="en-US" sz="1100" b="1" dirty="0"/>
              <a:t>Drive</a:t>
            </a:r>
          </a:p>
          <a:p>
            <a:pPr algn="l"/>
            <a:r>
              <a:rPr lang="en-US" sz="1100" dirty="0"/>
              <a:t>Driven</a:t>
            </a:r>
          </a:p>
          <a:p>
            <a:pPr algn="l"/>
            <a:r>
              <a:rPr lang="en-US" sz="1100" dirty="0"/>
              <a:t>Enhance</a:t>
            </a:r>
          </a:p>
          <a:p>
            <a:pPr algn="l"/>
            <a:r>
              <a:rPr lang="en-US" sz="1100" dirty="0"/>
              <a:t>Force</a:t>
            </a:r>
          </a:p>
          <a:p>
            <a:pPr algn="l"/>
            <a:r>
              <a:rPr lang="en-US" sz="1100" dirty="0"/>
              <a:t>Strengthen</a:t>
            </a:r>
          </a:p>
          <a:p>
            <a:pPr algn="l"/>
            <a:endParaRPr lang="en-US" sz="1100" dirty="0"/>
          </a:p>
          <a:p>
            <a:pPr algn="l"/>
            <a:r>
              <a:rPr lang="en-US" sz="1100" b="1" dirty="0"/>
              <a:t>Change</a:t>
            </a:r>
          </a:p>
          <a:p>
            <a:pPr algn="l"/>
            <a:r>
              <a:rPr lang="en-US" sz="1100" dirty="0"/>
              <a:t>Dynamic</a:t>
            </a:r>
          </a:p>
          <a:p>
            <a:pPr algn="l"/>
            <a:r>
              <a:rPr lang="en-US" sz="1100" dirty="0"/>
              <a:t>Inspire</a:t>
            </a:r>
          </a:p>
          <a:p>
            <a:pPr algn="l"/>
            <a:r>
              <a:rPr lang="en-US" sz="1100" dirty="0"/>
              <a:t>Invigorate</a:t>
            </a:r>
          </a:p>
          <a:p>
            <a:pPr algn="l"/>
            <a:r>
              <a:rPr lang="en-US" sz="1100" dirty="0"/>
              <a:t>Nurture</a:t>
            </a:r>
          </a:p>
          <a:p>
            <a:pPr algn="l"/>
            <a:r>
              <a:rPr lang="en-US" sz="1100" dirty="0"/>
              <a:t>Transform</a:t>
            </a:r>
          </a:p>
          <a:p>
            <a:pPr algn="l"/>
            <a:endParaRPr lang="en-US" sz="1100" dirty="0"/>
          </a:p>
          <a:p>
            <a:pPr algn="l"/>
            <a:r>
              <a:rPr lang="en-US" sz="1100" b="1" dirty="0"/>
              <a:t>Light</a:t>
            </a:r>
          </a:p>
          <a:p>
            <a:pPr algn="l"/>
            <a:r>
              <a:rPr lang="en-US" sz="1100" dirty="0"/>
              <a:t>Illuminate</a:t>
            </a:r>
          </a:p>
          <a:p>
            <a:pPr algn="l"/>
            <a:r>
              <a:rPr lang="en-US" sz="1100" dirty="0"/>
              <a:t>Shine</a:t>
            </a:r>
          </a:p>
          <a:p>
            <a:pPr algn="l"/>
            <a:r>
              <a:rPr lang="en-US" sz="1100" dirty="0"/>
              <a:t>Spark</a:t>
            </a:r>
          </a:p>
          <a:p>
            <a:pPr algn="l"/>
            <a:r>
              <a:rPr lang="en-US" sz="1100" dirty="0"/>
              <a:t>Torch</a:t>
            </a:r>
          </a:p>
          <a:p>
            <a:pPr algn="l"/>
            <a:r>
              <a:rPr lang="en-US" sz="1100" dirty="0"/>
              <a:t>Torchbearer</a:t>
            </a:r>
          </a:p>
          <a:p>
            <a:pPr algn="l"/>
            <a:r>
              <a:rPr lang="en-US" sz="1100" dirty="0"/>
              <a:t>Vibrant</a:t>
            </a:r>
          </a:p>
        </p:txBody>
      </p:sp>
      <p:sp>
        <p:nvSpPr>
          <p:cNvPr id="14" name="TextBox 13">
            <a:extLst>
              <a:ext uri="{FF2B5EF4-FFF2-40B4-BE49-F238E27FC236}">
                <a16:creationId xmlns:a16="http://schemas.microsoft.com/office/drawing/2014/main" id="{E0DD3BC1-59E1-4895-8BB4-7F5A93E0D83D}"/>
              </a:ext>
            </a:extLst>
          </p:cNvPr>
          <p:cNvSpPr txBox="1"/>
          <p:nvPr/>
        </p:nvSpPr>
        <p:spPr>
          <a:xfrm>
            <a:off x="2742130" y="1757574"/>
            <a:ext cx="2137880" cy="3930786"/>
          </a:xfrm>
          <a:prstGeom prst="rect">
            <a:avLst/>
          </a:prstGeom>
          <a:noFill/>
        </p:spPr>
        <p:txBody>
          <a:bodyPr wrap="square" lIns="91440" tIns="0" rIns="0" bIns="0" rtlCol="0" anchor="t">
            <a:noAutofit/>
          </a:bodyPr>
          <a:lstStyle/>
          <a:p>
            <a:pPr algn="l"/>
            <a:r>
              <a:rPr lang="en-US" sz="1100" b="1" dirty="0"/>
              <a:t>Service</a:t>
            </a:r>
          </a:p>
          <a:p>
            <a:pPr algn="l"/>
            <a:r>
              <a:rPr lang="en-US" sz="1100" dirty="0"/>
              <a:t>Benefit</a:t>
            </a:r>
          </a:p>
          <a:p>
            <a:pPr algn="l"/>
            <a:r>
              <a:rPr lang="en-US" sz="1100" dirty="0"/>
              <a:t>Collaborate</a:t>
            </a:r>
          </a:p>
          <a:p>
            <a:pPr algn="l"/>
            <a:r>
              <a:rPr lang="en-US" sz="1100" dirty="0"/>
              <a:t>Common good</a:t>
            </a:r>
          </a:p>
          <a:p>
            <a:pPr algn="l"/>
            <a:r>
              <a:rPr lang="en-US" sz="1100" dirty="0"/>
              <a:t>Community</a:t>
            </a:r>
          </a:p>
          <a:p>
            <a:pPr algn="l"/>
            <a:r>
              <a:rPr lang="en-US" sz="1100" dirty="0"/>
              <a:t>Contribute</a:t>
            </a:r>
          </a:p>
          <a:p>
            <a:pPr algn="l"/>
            <a:r>
              <a:rPr lang="en-US" sz="1100" dirty="0"/>
              <a:t>Responsibility</a:t>
            </a:r>
          </a:p>
          <a:p>
            <a:pPr algn="l"/>
            <a:r>
              <a:rPr lang="en-US" sz="1100" dirty="0"/>
              <a:t>Volunteer</a:t>
            </a:r>
          </a:p>
          <a:p>
            <a:pPr algn="l"/>
            <a:endParaRPr lang="en-US" sz="1100" dirty="0"/>
          </a:p>
          <a:p>
            <a:pPr algn="l"/>
            <a:r>
              <a:rPr lang="en-US" sz="1100" b="1" dirty="0"/>
              <a:t>Civility</a:t>
            </a:r>
          </a:p>
          <a:p>
            <a:pPr algn="l"/>
            <a:r>
              <a:rPr lang="en-US" sz="1100" dirty="0"/>
              <a:t>Celebrate</a:t>
            </a:r>
          </a:p>
          <a:p>
            <a:pPr algn="l"/>
            <a:r>
              <a:rPr lang="en-US" sz="1100" dirty="0"/>
              <a:t>Compassion</a:t>
            </a:r>
          </a:p>
          <a:p>
            <a:pPr algn="l"/>
            <a:r>
              <a:rPr lang="en-US" sz="1100" dirty="0"/>
              <a:t>Differences</a:t>
            </a:r>
          </a:p>
          <a:p>
            <a:pPr algn="l"/>
            <a:r>
              <a:rPr lang="en-US" sz="1100" dirty="0"/>
              <a:t>Global citizens</a:t>
            </a:r>
          </a:p>
          <a:p>
            <a:pPr algn="l"/>
            <a:r>
              <a:rPr lang="en-US" sz="1100" dirty="0"/>
              <a:t>Global community</a:t>
            </a:r>
          </a:p>
          <a:p>
            <a:pPr algn="l"/>
            <a:r>
              <a:rPr lang="en-US" sz="1100" dirty="0"/>
              <a:t>Humanity</a:t>
            </a:r>
          </a:p>
          <a:p>
            <a:pPr algn="l"/>
            <a:r>
              <a:rPr lang="en-US" sz="1100" dirty="0"/>
              <a:t>Welcoming</a:t>
            </a:r>
          </a:p>
          <a:p>
            <a:pPr algn="l"/>
            <a:r>
              <a:rPr lang="en-US" sz="1100" dirty="0"/>
              <a:t>What’s right</a:t>
            </a:r>
          </a:p>
        </p:txBody>
      </p:sp>
      <p:sp>
        <p:nvSpPr>
          <p:cNvPr id="18" name="TextBox 17">
            <a:extLst>
              <a:ext uri="{FF2B5EF4-FFF2-40B4-BE49-F238E27FC236}">
                <a16:creationId xmlns:a16="http://schemas.microsoft.com/office/drawing/2014/main" id="{D5303829-4683-4763-B761-9BDD7EAB13B9}"/>
              </a:ext>
            </a:extLst>
          </p:cNvPr>
          <p:cNvSpPr txBox="1"/>
          <p:nvPr/>
        </p:nvSpPr>
        <p:spPr>
          <a:xfrm>
            <a:off x="5027058" y="1757574"/>
            <a:ext cx="2137880" cy="3930786"/>
          </a:xfrm>
          <a:prstGeom prst="rect">
            <a:avLst/>
          </a:prstGeom>
          <a:noFill/>
        </p:spPr>
        <p:txBody>
          <a:bodyPr wrap="square" lIns="91440" tIns="0" rIns="0" bIns="0" rtlCol="0" anchor="t">
            <a:noAutofit/>
          </a:bodyPr>
          <a:lstStyle/>
          <a:p>
            <a:pPr algn="l"/>
            <a:r>
              <a:rPr lang="en-US" sz="1100" b="1" dirty="0"/>
              <a:t>Research</a:t>
            </a:r>
          </a:p>
          <a:p>
            <a:pPr algn="l"/>
            <a:r>
              <a:rPr lang="en-US" sz="1100" dirty="0"/>
              <a:t>Create</a:t>
            </a:r>
          </a:p>
          <a:p>
            <a:pPr algn="l"/>
            <a:r>
              <a:rPr lang="en-US" sz="1100" dirty="0"/>
              <a:t>Delve</a:t>
            </a:r>
          </a:p>
          <a:p>
            <a:pPr algn="l"/>
            <a:r>
              <a:rPr lang="en-US" sz="1100" dirty="0"/>
              <a:t>Dig</a:t>
            </a:r>
          </a:p>
          <a:p>
            <a:pPr algn="l"/>
            <a:r>
              <a:rPr lang="en-US" sz="1100" dirty="0"/>
              <a:t>Explore</a:t>
            </a:r>
          </a:p>
          <a:p>
            <a:pPr algn="l"/>
            <a:r>
              <a:rPr lang="en-US" sz="1100" dirty="0"/>
              <a:t>Hunt</a:t>
            </a:r>
          </a:p>
          <a:p>
            <a:pPr algn="l"/>
            <a:r>
              <a:rPr lang="en-US" sz="1100" dirty="0"/>
              <a:t>Imagine</a:t>
            </a:r>
          </a:p>
          <a:p>
            <a:pPr algn="l"/>
            <a:r>
              <a:rPr lang="en-US" sz="1100" dirty="0"/>
              <a:t>Invent</a:t>
            </a:r>
          </a:p>
          <a:p>
            <a:pPr algn="l"/>
            <a:r>
              <a:rPr lang="en-US" sz="1100" dirty="0"/>
              <a:t>Investigate</a:t>
            </a:r>
          </a:p>
          <a:p>
            <a:pPr algn="l"/>
            <a:endParaRPr lang="en-US" sz="1100" b="1" dirty="0"/>
          </a:p>
          <a:p>
            <a:pPr algn="l"/>
            <a:r>
              <a:rPr lang="en-US" sz="1100" b="1" dirty="0"/>
              <a:t>Results</a:t>
            </a:r>
          </a:p>
          <a:p>
            <a:pPr algn="l"/>
            <a:r>
              <a:rPr lang="en-US" sz="1100" dirty="0"/>
              <a:t>Discovery</a:t>
            </a:r>
          </a:p>
          <a:p>
            <a:pPr algn="l"/>
            <a:r>
              <a:rPr lang="en-US" sz="1100" dirty="0"/>
              <a:t>Opportunity</a:t>
            </a:r>
          </a:p>
          <a:p>
            <a:pPr algn="l"/>
            <a:r>
              <a:rPr lang="en-US" sz="1100" dirty="0"/>
              <a:t>Possibility</a:t>
            </a:r>
          </a:p>
          <a:p>
            <a:pPr algn="l"/>
            <a:r>
              <a:rPr lang="en-US" sz="1100" dirty="0"/>
              <a:t>Potential</a:t>
            </a:r>
          </a:p>
          <a:p>
            <a:pPr algn="l"/>
            <a:r>
              <a:rPr lang="en-US" sz="1100" dirty="0"/>
              <a:t>Solutions</a:t>
            </a:r>
          </a:p>
        </p:txBody>
      </p:sp>
      <p:sp>
        <p:nvSpPr>
          <p:cNvPr id="19" name="TextBox 18">
            <a:extLst>
              <a:ext uri="{FF2B5EF4-FFF2-40B4-BE49-F238E27FC236}">
                <a16:creationId xmlns:a16="http://schemas.microsoft.com/office/drawing/2014/main" id="{D2E4D322-5385-4511-9215-87907A8D56B8}"/>
              </a:ext>
            </a:extLst>
          </p:cNvPr>
          <p:cNvSpPr txBox="1"/>
          <p:nvPr/>
        </p:nvSpPr>
        <p:spPr>
          <a:xfrm>
            <a:off x="7311990" y="1757574"/>
            <a:ext cx="2137880" cy="3930786"/>
          </a:xfrm>
          <a:prstGeom prst="rect">
            <a:avLst/>
          </a:prstGeom>
          <a:noFill/>
        </p:spPr>
        <p:txBody>
          <a:bodyPr wrap="square" lIns="91440" tIns="0" rIns="0" bIns="0" rtlCol="0" anchor="t">
            <a:noAutofit/>
          </a:bodyPr>
          <a:lstStyle/>
          <a:p>
            <a:pPr algn="l"/>
            <a:r>
              <a:rPr lang="en-US" sz="1100" b="1" dirty="0"/>
              <a:t>History</a:t>
            </a:r>
          </a:p>
          <a:p>
            <a:pPr algn="l"/>
            <a:r>
              <a:rPr lang="en-US" sz="1100" dirty="0"/>
              <a:t>“Beacon shining bright”</a:t>
            </a:r>
          </a:p>
          <a:p>
            <a:pPr algn="l"/>
            <a:r>
              <a:rPr lang="en-US" sz="1100" dirty="0"/>
              <a:t>Big Orange</a:t>
            </a:r>
          </a:p>
          <a:p>
            <a:pPr algn="l"/>
            <a:r>
              <a:rPr lang="en-US" sz="1100" dirty="0"/>
              <a:t>Spirit</a:t>
            </a:r>
          </a:p>
          <a:p>
            <a:pPr algn="l"/>
            <a:r>
              <a:rPr lang="en-US" sz="1100" dirty="0"/>
              <a:t>The Hill</a:t>
            </a:r>
          </a:p>
          <a:p>
            <a:pPr algn="l"/>
            <a:r>
              <a:rPr lang="en-US" sz="1100" dirty="0"/>
              <a:t>Torch</a:t>
            </a:r>
          </a:p>
          <a:p>
            <a:pPr algn="l"/>
            <a:r>
              <a:rPr lang="en-US" sz="1100" dirty="0"/>
              <a:t>Torchbearer</a:t>
            </a:r>
          </a:p>
          <a:p>
            <a:pPr algn="l"/>
            <a:r>
              <a:rPr lang="en-US" sz="1100" dirty="0"/>
              <a:t>Tradition</a:t>
            </a:r>
          </a:p>
          <a:p>
            <a:pPr algn="l"/>
            <a:r>
              <a:rPr lang="en-US" sz="1100" dirty="0"/>
              <a:t>Volunteer</a:t>
            </a:r>
          </a:p>
          <a:p>
            <a:pPr algn="l"/>
            <a:endParaRPr lang="en-US" sz="1100" dirty="0"/>
          </a:p>
          <a:p>
            <a:pPr algn="l"/>
            <a:r>
              <a:rPr lang="en-US" sz="1100" b="1" dirty="0"/>
              <a:t>Leadership</a:t>
            </a:r>
          </a:p>
          <a:p>
            <a:pPr algn="l"/>
            <a:r>
              <a:rPr lang="en-US" sz="1100" dirty="0"/>
              <a:t>Big Orange</a:t>
            </a:r>
          </a:p>
          <a:p>
            <a:pPr algn="l"/>
            <a:r>
              <a:rPr lang="en-US" sz="1100" dirty="0"/>
              <a:t>Competitive</a:t>
            </a:r>
          </a:p>
          <a:p>
            <a:pPr algn="l"/>
            <a:r>
              <a:rPr lang="en-US" sz="1100" dirty="0"/>
              <a:t>Confidence</a:t>
            </a:r>
          </a:p>
          <a:p>
            <a:pPr algn="l"/>
            <a:r>
              <a:rPr lang="en-US" sz="1100" dirty="0"/>
              <a:t>Spirit</a:t>
            </a:r>
          </a:p>
          <a:p>
            <a:pPr algn="l"/>
            <a:r>
              <a:rPr lang="en-US" sz="1100" dirty="0"/>
              <a:t>Welcome</a:t>
            </a:r>
          </a:p>
        </p:txBody>
      </p:sp>
      <p:sp>
        <p:nvSpPr>
          <p:cNvPr id="20" name="TextBox 19">
            <a:extLst>
              <a:ext uri="{FF2B5EF4-FFF2-40B4-BE49-F238E27FC236}">
                <a16:creationId xmlns:a16="http://schemas.microsoft.com/office/drawing/2014/main" id="{1E0EEE4D-1203-4F6B-8109-3FF191B0816C}"/>
              </a:ext>
            </a:extLst>
          </p:cNvPr>
          <p:cNvSpPr txBox="1"/>
          <p:nvPr/>
        </p:nvSpPr>
        <p:spPr>
          <a:xfrm>
            <a:off x="9596920" y="1757574"/>
            <a:ext cx="2137880" cy="3930786"/>
          </a:xfrm>
          <a:prstGeom prst="rect">
            <a:avLst/>
          </a:prstGeom>
          <a:noFill/>
        </p:spPr>
        <p:txBody>
          <a:bodyPr wrap="square" lIns="91440" tIns="0" rIns="0" bIns="0" rtlCol="0" anchor="t">
            <a:noAutofit/>
          </a:bodyPr>
          <a:lstStyle/>
          <a:p>
            <a:pPr algn="l"/>
            <a:r>
              <a:rPr lang="en-US" sz="1100" b="1" dirty="0"/>
              <a:t>Future</a:t>
            </a:r>
          </a:p>
          <a:p>
            <a:pPr algn="l"/>
            <a:r>
              <a:rPr lang="en-US" sz="1100" dirty="0"/>
              <a:t>Aspiration</a:t>
            </a:r>
          </a:p>
          <a:p>
            <a:pPr algn="l"/>
            <a:r>
              <a:rPr lang="en-US" sz="1100" dirty="0"/>
              <a:t>Hope</a:t>
            </a:r>
          </a:p>
          <a:p>
            <a:pPr algn="l"/>
            <a:r>
              <a:rPr lang="en-US" sz="1100" dirty="0"/>
              <a:t>Opportunity</a:t>
            </a:r>
          </a:p>
          <a:p>
            <a:pPr algn="l"/>
            <a:r>
              <a:rPr lang="en-US" sz="1100" dirty="0"/>
              <a:t>Optimism</a:t>
            </a:r>
          </a:p>
          <a:p>
            <a:pPr algn="l"/>
            <a:r>
              <a:rPr lang="en-US" sz="1100" dirty="0"/>
              <a:t>Possibility</a:t>
            </a:r>
          </a:p>
          <a:p>
            <a:pPr algn="l"/>
            <a:r>
              <a:rPr lang="en-US" sz="1100" dirty="0"/>
              <a:t>Promise</a:t>
            </a:r>
          </a:p>
        </p:txBody>
      </p:sp>
      <p:grpSp>
        <p:nvGrpSpPr>
          <p:cNvPr id="26" name="Group 25">
            <a:extLst>
              <a:ext uri="{FF2B5EF4-FFF2-40B4-BE49-F238E27FC236}">
                <a16:creationId xmlns:a16="http://schemas.microsoft.com/office/drawing/2014/main" id="{AE816963-5123-45F3-8A16-97478C78B5B1}"/>
              </a:ext>
            </a:extLst>
          </p:cNvPr>
          <p:cNvGrpSpPr/>
          <p:nvPr/>
        </p:nvGrpSpPr>
        <p:grpSpPr>
          <a:xfrm>
            <a:off x="2662334" y="1440892"/>
            <a:ext cx="6852942" cy="4464608"/>
            <a:chOff x="2662334" y="1540045"/>
            <a:chExt cx="6852942" cy="4365455"/>
          </a:xfrm>
        </p:grpSpPr>
        <p:cxnSp>
          <p:nvCxnSpPr>
            <p:cNvPr id="22" name="Straight Connector 21">
              <a:extLst>
                <a:ext uri="{FF2B5EF4-FFF2-40B4-BE49-F238E27FC236}">
                  <a16:creationId xmlns:a16="http://schemas.microsoft.com/office/drawing/2014/main" id="{5C99AC3F-9C62-4A3B-A9A1-30F52DC5808C}"/>
                </a:ext>
              </a:extLst>
            </p:cNvPr>
            <p:cNvCxnSpPr/>
            <p:nvPr/>
          </p:nvCxnSpPr>
          <p:spPr>
            <a:xfrm>
              <a:off x="2662334"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BE5A132-2E38-4023-87B0-315408D817B8}"/>
                </a:ext>
              </a:extLst>
            </p:cNvPr>
            <p:cNvCxnSpPr/>
            <p:nvPr/>
          </p:nvCxnSpPr>
          <p:spPr>
            <a:xfrm>
              <a:off x="4946648"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AA08CA-19C9-400C-ACE1-8DABC3A76C5F}"/>
                </a:ext>
              </a:extLst>
            </p:cNvPr>
            <p:cNvCxnSpPr/>
            <p:nvPr/>
          </p:nvCxnSpPr>
          <p:spPr>
            <a:xfrm>
              <a:off x="7230962"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E4937-D5D6-4A93-8C7A-BE09B783B883}"/>
                </a:ext>
              </a:extLst>
            </p:cNvPr>
            <p:cNvCxnSpPr/>
            <p:nvPr/>
          </p:nvCxnSpPr>
          <p:spPr>
            <a:xfrm>
              <a:off x="9515276"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661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s">
            <a:extLst>
              <a:ext uri="{FF2B5EF4-FFF2-40B4-BE49-F238E27FC236}">
                <a16:creationId xmlns:a16="http://schemas.microsoft.com/office/drawing/2014/main" id="{B89A5256-4B77-4D65-AF5F-656CEA63FA38}"/>
              </a:ext>
            </a:extLst>
          </p:cNvPr>
          <p:cNvSpPr txBox="1"/>
          <p:nvPr/>
        </p:nvSpPr>
        <p:spPr>
          <a:xfrm>
            <a:off x="464345" y="930984"/>
            <a:ext cx="531118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Lines</a:t>
            </a:r>
          </a:p>
        </p:txBody>
      </p:sp>
      <p:sp>
        <p:nvSpPr>
          <p:cNvPr id="7" name="Gray line">
            <a:extLst>
              <a:ext uri="{FF2B5EF4-FFF2-40B4-BE49-F238E27FC236}">
                <a16:creationId xmlns:a16="http://schemas.microsoft.com/office/drawing/2014/main" id="{25DBD97E-554E-4045-82C7-9B808F97B343}"/>
              </a:ext>
            </a:extLst>
          </p:cNvPr>
          <p:cNvSpPr txBox="1"/>
          <p:nvPr/>
        </p:nvSpPr>
        <p:spPr>
          <a:xfrm>
            <a:off x="1352844" y="1517453"/>
            <a:ext cx="1581231"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SMOKEY</a:t>
            </a:r>
            <a:r>
              <a:rPr sz="1250" kern="0" spc="88" dirty="0">
                <a:solidFill>
                  <a:schemeClr val="tx1"/>
                </a:solidFill>
                <a:latin typeface="+mn-lt"/>
              </a:rPr>
              <a:t> line</a:t>
            </a:r>
          </a:p>
        </p:txBody>
      </p:sp>
      <p:sp>
        <p:nvSpPr>
          <p:cNvPr id="10" name="Dotted gray line">
            <a:extLst>
              <a:ext uri="{FF2B5EF4-FFF2-40B4-BE49-F238E27FC236}">
                <a16:creationId xmlns:a16="http://schemas.microsoft.com/office/drawing/2014/main" id="{FBDF3F57-FDD6-428C-9981-905F4E130EF8}"/>
              </a:ext>
            </a:extLst>
          </p:cNvPr>
          <p:cNvSpPr txBox="1"/>
          <p:nvPr/>
        </p:nvSpPr>
        <p:spPr>
          <a:xfrm>
            <a:off x="1361112" y="2913630"/>
            <a:ext cx="2741077"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SMOKEY LINE</a:t>
            </a:r>
            <a:endParaRPr sz="1250" kern="0" spc="88" dirty="0">
              <a:solidFill>
                <a:schemeClr val="tx1"/>
              </a:solidFill>
              <a:latin typeface="+mn-lt"/>
            </a:endParaRPr>
          </a:p>
        </p:txBody>
      </p:sp>
      <p:sp>
        <p:nvSpPr>
          <p:cNvPr id="11" name="Dotted blue line">
            <a:extLst>
              <a:ext uri="{FF2B5EF4-FFF2-40B4-BE49-F238E27FC236}">
                <a16:creationId xmlns:a16="http://schemas.microsoft.com/office/drawing/2014/main" id="{1445B5ED-9DF6-4B9A-96A7-5DC61DA44AE5}"/>
              </a:ext>
            </a:extLst>
          </p:cNvPr>
          <p:cNvSpPr txBox="1"/>
          <p:nvPr/>
        </p:nvSpPr>
        <p:spPr>
          <a:xfrm>
            <a:off x="1361112" y="3345987"/>
            <a:ext cx="3418619"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TENNESSEE ORANGE LINE</a:t>
            </a:r>
            <a:endParaRPr sz="1250" kern="0" spc="88" dirty="0">
              <a:solidFill>
                <a:schemeClr val="tx1"/>
              </a:solidFill>
              <a:latin typeface="+mn-lt"/>
            </a:endParaRPr>
          </a:p>
        </p:txBody>
      </p:sp>
      <p:sp>
        <p:nvSpPr>
          <p:cNvPr id="12" name="Arrows">
            <a:extLst>
              <a:ext uri="{FF2B5EF4-FFF2-40B4-BE49-F238E27FC236}">
                <a16:creationId xmlns:a16="http://schemas.microsoft.com/office/drawing/2014/main" id="{683D9C91-7501-45EC-B10F-FCC5070FCD5D}"/>
              </a:ext>
            </a:extLst>
          </p:cNvPr>
          <p:cNvSpPr txBox="1"/>
          <p:nvPr/>
        </p:nvSpPr>
        <p:spPr>
          <a:xfrm>
            <a:off x="6130127" y="926995"/>
            <a:ext cx="531118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Arrows</a:t>
            </a:r>
          </a:p>
        </p:txBody>
      </p:sp>
      <p:sp>
        <p:nvSpPr>
          <p:cNvPr id="17" name="large gray arrow">
            <a:extLst>
              <a:ext uri="{FF2B5EF4-FFF2-40B4-BE49-F238E27FC236}">
                <a16:creationId xmlns:a16="http://schemas.microsoft.com/office/drawing/2014/main" id="{CCB4BC1C-9FDA-417C-9132-1BBE46700840}"/>
              </a:ext>
            </a:extLst>
          </p:cNvPr>
          <p:cNvSpPr txBox="1"/>
          <p:nvPr/>
        </p:nvSpPr>
        <p:spPr>
          <a:xfrm>
            <a:off x="6980878" y="4363440"/>
            <a:ext cx="2437753"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SMOKEY</a:t>
            </a:r>
            <a:r>
              <a:rPr sz="1250" kern="0" spc="88" dirty="0">
                <a:solidFill>
                  <a:schemeClr val="tx1"/>
                </a:solidFill>
                <a:latin typeface="+mn-lt"/>
              </a:rPr>
              <a:t> arrow</a:t>
            </a:r>
          </a:p>
        </p:txBody>
      </p:sp>
      <p:sp>
        <p:nvSpPr>
          <p:cNvPr id="18" name="large blue ARROW">
            <a:extLst>
              <a:ext uri="{FF2B5EF4-FFF2-40B4-BE49-F238E27FC236}">
                <a16:creationId xmlns:a16="http://schemas.microsoft.com/office/drawing/2014/main" id="{C589E48D-92D5-4D61-903F-998C12230AB7}"/>
              </a:ext>
            </a:extLst>
          </p:cNvPr>
          <p:cNvSpPr txBox="1"/>
          <p:nvPr/>
        </p:nvSpPr>
        <p:spPr>
          <a:xfrm>
            <a:off x="6980878" y="4948536"/>
            <a:ext cx="3801003"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TENNESSEE ORANGE</a:t>
            </a:r>
            <a:r>
              <a:rPr sz="1250" kern="0" spc="88" dirty="0">
                <a:solidFill>
                  <a:schemeClr val="tx1"/>
                </a:solidFill>
                <a:latin typeface="+mn-lt"/>
              </a:rPr>
              <a:t> ARROW</a:t>
            </a:r>
          </a:p>
        </p:txBody>
      </p:sp>
      <p:sp>
        <p:nvSpPr>
          <p:cNvPr id="19" name="Arrow">
            <a:extLst>
              <a:ext uri="{FF2B5EF4-FFF2-40B4-BE49-F238E27FC236}">
                <a16:creationId xmlns:a16="http://schemas.microsoft.com/office/drawing/2014/main" id="{734E72BA-C2D0-474F-B79E-A71DEDD9945E}"/>
              </a:ext>
            </a:extLst>
          </p:cNvPr>
          <p:cNvSpPr/>
          <p:nvPr/>
        </p:nvSpPr>
        <p:spPr>
          <a:xfrm>
            <a:off x="6096000" y="4257198"/>
            <a:ext cx="766973" cy="451803"/>
          </a:xfrm>
          <a:prstGeom prst="rightArrow">
            <a:avLst>
              <a:gd name="adj1" fmla="val 44000"/>
              <a:gd name="adj2" fmla="val 63247"/>
            </a:avLst>
          </a:prstGeom>
          <a:solidFill>
            <a:srgbClr val="58595B"/>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sym typeface="FreightSansLFPro"/>
            </a:endParaRPr>
          </a:p>
        </p:txBody>
      </p:sp>
      <p:sp>
        <p:nvSpPr>
          <p:cNvPr id="20" name="Arrow">
            <a:extLst>
              <a:ext uri="{FF2B5EF4-FFF2-40B4-BE49-F238E27FC236}">
                <a16:creationId xmlns:a16="http://schemas.microsoft.com/office/drawing/2014/main" id="{97467A87-C452-4421-A888-CD94668ACD83}"/>
              </a:ext>
            </a:extLst>
          </p:cNvPr>
          <p:cNvSpPr/>
          <p:nvPr/>
        </p:nvSpPr>
        <p:spPr>
          <a:xfrm>
            <a:off x="6096000" y="4797541"/>
            <a:ext cx="766973" cy="451803"/>
          </a:xfrm>
          <a:prstGeom prst="rightArrow">
            <a:avLst>
              <a:gd name="adj1" fmla="val 43154"/>
              <a:gd name="adj2" fmla="val 63586"/>
            </a:avLst>
          </a:prstGeom>
          <a:solidFill>
            <a:schemeClr val="accent1"/>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6" name="Blue line">
            <a:extLst>
              <a:ext uri="{FF2B5EF4-FFF2-40B4-BE49-F238E27FC236}">
                <a16:creationId xmlns:a16="http://schemas.microsoft.com/office/drawing/2014/main" id="{9D973981-6F8D-4AB4-846B-CA46077E6E93}"/>
              </a:ext>
            </a:extLst>
          </p:cNvPr>
          <p:cNvSpPr txBox="1"/>
          <p:nvPr/>
        </p:nvSpPr>
        <p:spPr>
          <a:xfrm>
            <a:off x="1352844" y="1941131"/>
            <a:ext cx="2954928"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TENNESSEE ORANGE</a:t>
            </a:r>
            <a:r>
              <a:rPr sz="1250" kern="0" spc="88" dirty="0">
                <a:solidFill>
                  <a:schemeClr val="tx1"/>
                </a:solidFill>
                <a:latin typeface="+mn-lt"/>
              </a:rPr>
              <a:t> line</a:t>
            </a:r>
          </a:p>
        </p:txBody>
      </p:sp>
      <p:sp>
        <p:nvSpPr>
          <p:cNvPr id="35" name="large highlight ARROW">
            <a:extLst>
              <a:ext uri="{FF2B5EF4-FFF2-40B4-BE49-F238E27FC236}">
                <a16:creationId xmlns:a16="http://schemas.microsoft.com/office/drawing/2014/main" id="{879E9458-D823-481A-AFD6-EA87087668AB}"/>
              </a:ext>
            </a:extLst>
          </p:cNvPr>
          <p:cNvSpPr txBox="1"/>
          <p:nvPr/>
        </p:nvSpPr>
        <p:spPr>
          <a:xfrm>
            <a:off x="6980878" y="5488879"/>
            <a:ext cx="2523065"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ROCK</a:t>
            </a:r>
            <a:r>
              <a:rPr sz="1250" kern="0" spc="88" dirty="0">
                <a:solidFill>
                  <a:schemeClr val="tx1"/>
                </a:solidFill>
                <a:latin typeface="+mn-lt"/>
              </a:rPr>
              <a:t> ARROW</a:t>
            </a:r>
          </a:p>
        </p:txBody>
      </p:sp>
      <p:sp>
        <p:nvSpPr>
          <p:cNvPr id="36" name="Arrow">
            <a:extLst>
              <a:ext uri="{FF2B5EF4-FFF2-40B4-BE49-F238E27FC236}">
                <a16:creationId xmlns:a16="http://schemas.microsoft.com/office/drawing/2014/main" id="{4D0C1A5A-E65D-4C4A-B09F-15490967328E}"/>
              </a:ext>
            </a:extLst>
          </p:cNvPr>
          <p:cNvSpPr/>
          <p:nvPr/>
        </p:nvSpPr>
        <p:spPr>
          <a:xfrm>
            <a:off x="6096000" y="5337884"/>
            <a:ext cx="766973" cy="451803"/>
          </a:xfrm>
          <a:prstGeom prst="rightArrow">
            <a:avLst>
              <a:gd name="adj1" fmla="val 43154"/>
              <a:gd name="adj2" fmla="val 63586"/>
            </a:avLst>
          </a:prstGeom>
          <a:solidFill>
            <a:schemeClr val="bg2">
              <a:lumMod val="75000"/>
            </a:schemeClr>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cxnSp>
        <p:nvCxnSpPr>
          <p:cNvPr id="37" name="Straight Connector 36">
            <a:extLst>
              <a:ext uri="{FF2B5EF4-FFF2-40B4-BE49-F238E27FC236}">
                <a16:creationId xmlns:a16="http://schemas.microsoft.com/office/drawing/2014/main" id="{5F1F3561-9FC7-4423-B40C-9FFA783DF51A}"/>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A0DFC35-CB1B-4D29-B3E1-72149FB82D35}"/>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STYLE ELEMENTS</a:t>
            </a:r>
          </a:p>
        </p:txBody>
      </p:sp>
      <p:sp>
        <p:nvSpPr>
          <p:cNvPr id="40" name="Subtle Gray line">
            <a:extLst>
              <a:ext uri="{FF2B5EF4-FFF2-40B4-BE49-F238E27FC236}">
                <a16:creationId xmlns:a16="http://schemas.microsoft.com/office/drawing/2014/main" id="{746166D6-99E4-437C-AA98-631511DEA912}"/>
              </a:ext>
            </a:extLst>
          </p:cNvPr>
          <p:cNvSpPr txBox="1"/>
          <p:nvPr/>
        </p:nvSpPr>
        <p:spPr>
          <a:xfrm>
            <a:off x="1352843" y="2353257"/>
            <a:ext cx="2674709"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ROCK</a:t>
            </a:r>
            <a:r>
              <a:rPr sz="1250" kern="0" spc="88" dirty="0">
                <a:solidFill>
                  <a:schemeClr val="tx1"/>
                </a:solidFill>
                <a:latin typeface="+mn-lt"/>
              </a:rPr>
              <a:t> line</a:t>
            </a:r>
          </a:p>
        </p:txBody>
      </p:sp>
      <p:sp>
        <p:nvSpPr>
          <p:cNvPr id="42" name="Dotted blue line">
            <a:extLst>
              <a:ext uri="{FF2B5EF4-FFF2-40B4-BE49-F238E27FC236}">
                <a16:creationId xmlns:a16="http://schemas.microsoft.com/office/drawing/2014/main" id="{F462C8B0-4A0E-42F5-B77E-AD483DCE46C8}"/>
              </a:ext>
            </a:extLst>
          </p:cNvPr>
          <p:cNvSpPr txBox="1"/>
          <p:nvPr/>
        </p:nvSpPr>
        <p:spPr>
          <a:xfrm>
            <a:off x="1361112" y="3778344"/>
            <a:ext cx="3418619"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ROCK LINE</a:t>
            </a:r>
            <a:endParaRPr sz="1250" kern="0" spc="88" dirty="0">
              <a:solidFill>
                <a:schemeClr val="tx1"/>
              </a:solidFill>
              <a:latin typeface="+mn-lt"/>
            </a:endParaRPr>
          </a:p>
        </p:txBody>
      </p:sp>
      <p:cxnSp>
        <p:nvCxnSpPr>
          <p:cNvPr id="44" name="Straight Connector 43">
            <a:extLst>
              <a:ext uri="{FF2B5EF4-FFF2-40B4-BE49-F238E27FC236}">
                <a16:creationId xmlns:a16="http://schemas.microsoft.com/office/drawing/2014/main" id="{4EE4125C-37EE-40FE-AF83-0147204C0D30}"/>
              </a:ext>
            </a:extLst>
          </p:cNvPr>
          <p:cNvCxnSpPr/>
          <p:nvPr/>
        </p:nvCxnSpPr>
        <p:spPr>
          <a:xfrm>
            <a:off x="457200" y="1607031"/>
            <a:ext cx="7669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61C4B0-C290-4591-B09B-42BE4F628F37}"/>
              </a:ext>
            </a:extLst>
          </p:cNvPr>
          <p:cNvCxnSpPr/>
          <p:nvPr/>
        </p:nvCxnSpPr>
        <p:spPr>
          <a:xfrm>
            <a:off x="457200" y="2021969"/>
            <a:ext cx="76697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41C069-A3FA-414D-ADC6-DC3FF12F8E39}"/>
              </a:ext>
            </a:extLst>
          </p:cNvPr>
          <p:cNvCxnSpPr/>
          <p:nvPr/>
        </p:nvCxnSpPr>
        <p:spPr>
          <a:xfrm>
            <a:off x="457200" y="2436907"/>
            <a:ext cx="766973"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E7A41D-82F7-4486-A215-246DD4384455}"/>
              </a:ext>
            </a:extLst>
          </p:cNvPr>
          <p:cNvCxnSpPr/>
          <p:nvPr/>
        </p:nvCxnSpPr>
        <p:spPr>
          <a:xfrm>
            <a:off x="457200" y="3012295"/>
            <a:ext cx="766973"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A986C8-E358-484F-9F94-AA50E7C24CE3}"/>
              </a:ext>
            </a:extLst>
          </p:cNvPr>
          <p:cNvCxnSpPr/>
          <p:nvPr/>
        </p:nvCxnSpPr>
        <p:spPr>
          <a:xfrm>
            <a:off x="457200" y="3427233"/>
            <a:ext cx="766973" cy="0"/>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CF22E36-955E-4B91-957D-065854EF04DC}"/>
              </a:ext>
            </a:extLst>
          </p:cNvPr>
          <p:cNvCxnSpPr/>
          <p:nvPr/>
        </p:nvCxnSpPr>
        <p:spPr>
          <a:xfrm>
            <a:off x="457200" y="3842171"/>
            <a:ext cx="766973"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B8E9E9-BC89-4828-858A-8EE93B06291C}"/>
              </a:ext>
            </a:extLst>
          </p:cNvPr>
          <p:cNvCxnSpPr/>
          <p:nvPr/>
        </p:nvCxnSpPr>
        <p:spPr>
          <a:xfrm>
            <a:off x="6096000" y="1607031"/>
            <a:ext cx="766973" cy="0"/>
          </a:xfrm>
          <a:prstGeom prst="line">
            <a:avLst/>
          </a:prstGeom>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836EDF-1F66-49EA-847F-8E17D4A3D309}"/>
              </a:ext>
            </a:extLst>
          </p:cNvPr>
          <p:cNvCxnSpPr/>
          <p:nvPr/>
        </p:nvCxnSpPr>
        <p:spPr>
          <a:xfrm>
            <a:off x="6096000" y="2021969"/>
            <a:ext cx="766973" cy="0"/>
          </a:xfrm>
          <a:prstGeom prst="line">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9D0C45-368A-431A-B9A1-B8A61B556267}"/>
              </a:ext>
            </a:extLst>
          </p:cNvPr>
          <p:cNvCxnSpPr/>
          <p:nvPr/>
        </p:nvCxnSpPr>
        <p:spPr>
          <a:xfrm>
            <a:off x="6096000" y="2436907"/>
            <a:ext cx="766973" cy="0"/>
          </a:xfrm>
          <a:prstGeom prst="line">
            <a:avLst/>
          </a:prstGeom>
          <a:ln w="28575">
            <a:solidFill>
              <a:schemeClr val="bg2">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EF6F6B0-4FCE-48F3-A33F-98D7E362F302}"/>
              </a:ext>
            </a:extLst>
          </p:cNvPr>
          <p:cNvCxnSpPr/>
          <p:nvPr/>
        </p:nvCxnSpPr>
        <p:spPr>
          <a:xfrm>
            <a:off x="6096000" y="3012295"/>
            <a:ext cx="766973" cy="0"/>
          </a:xfrm>
          <a:prstGeom prst="line">
            <a:avLst/>
          </a:prstGeom>
          <a:ln w="28575">
            <a:solidFill>
              <a:schemeClr val="tx1"/>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28AD75-2E00-4D0E-80C1-2C21AE73899B}"/>
              </a:ext>
            </a:extLst>
          </p:cNvPr>
          <p:cNvCxnSpPr/>
          <p:nvPr/>
        </p:nvCxnSpPr>
        <p:spPr>
          <a:xfrm>
            <a:off x="6096000" y="3427233"/>
            <a:ext cx="766973" cy="0"/>
          </a:xfrm>
          <a:prstGeom prst="line">
            <a:avLst/>
          </a:prstGeom>
          <a:ln w="28575">
            <a:solidFill>
              <a:schemeClr val="accent1"/>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E6F6F-F44F-434B-9B38-C886BFB39F59}"/>
              </a:ext>
            </a:extLst>
          </p:cNvPr>
          <p:cNvCxnSpPr/>
          <p:nvPr/>
        </p:nvCxnSpPr>
        <p:spPr>
          <a:xfrm>
            <a:off x="6096000" y="3842171"/>
            <a:ext cx="766973" cy="0"/>
          </a:xfrm>
          <a:prstGeom prst="line">
            <a:avLst/>
          </a:prstGeom>
          <a:ln w="28575">
            <a:solidFill>
              <a:schemeClr val="bg2">
                <a:lumMod val="75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sp>
        <p:nvSpPr>
          <p:cNvPr id="57" name="Gray line">
            <a:extLst>
              <a:ext uri="{FF2B5EF4-FFF2-40B4-BE49-F238E27FC236}">
                <a16:creationId xmlns:a16="http://schemas.microsoft.com/office/drawing/2014/main" id="{653C75D2-187A-4953-B0D3-1B81FC5A152A}"/>
              </a:ext>
            </a:extLst>
          </p:cNvPr>
          <p:cNvSpPr txBox="1"/>
          <p:nvPr/>
        </p:nvSpPr>
        <p:spPr>
          <a:xfrm>
            <a:off x="6972610" y="1517453"/>
            <a:ext cx="1581231"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SMOKEY</a:t>
            </a:r>
            <a:r>
              <a:rPr sz="1250" kern="0" spc="88" dirty="0">
                <a:solidFill>
                  <a:schemeClr val="tx1"/>
                </a:solidFill>
                <a:latin typeface="+mn-lt"/>
              </a:rPr>
              <a:t> line</a:t>
            </a:r>
          </a:p>
        </p:txBody>
      </p:sp>
      <p:sp>
        <p:nvSpPr>
          <p:cNvPr id="58" name="Dotted gray line">
            <a:extLst>
              <a:ext uri="{FF2B5EF4-FFF2-40B4-BE49-F238E27FC236}">
                <a16:creationId xmlns:a16="http://schemas.microsoft.com/office/drawing/2014/main" id="{C2A78F02-94E9-49B2-9295-04CCE45440E6}"/>
              </a:ext>
            </a:extLst>
          </p:cNvPr>
          <p:cNvSpPr txBox="1"/>
          <p:nvPr/>
        </p:nvSpPr>
        <p:spPr>
          <a:xfrm>
            <a:off x="6980878" y="2913630"/>
            <a:ext cx="2741077"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SMOKEY LINE</a:t>
            </a:r>
            <a:endParaRPr sz="1250" kern="0" spc="88" dirty="0">
              <a:solidFill>
                <a:schemeClr val="tx1"/>
              </a:solidFill>
              <a:latin typeface="+mn-lt"/>
            </a:endParaRPr>
          </a:p>
        </p:txBody>
      </p:sp>
      <p:sp>
        <p:nvSpPr>
          <p:cNvPr id="59" name="Dotted blue line">
            <a:extLst>
              <a:ext uri="{FF2B5EF4-FFF2-40B4-BE49-F238E27FC236}">
                <a16:creationId xmlns:a16="http://schemas.microsoft.com/office/drawing/2014/main" id="{E2767177-F8E8-467C-9680-920365A22FC5}"/>
              </a:ext>
            </a:extLst>
          </p:cNvPr>
          <p:cNvSpPr txBox="1"/>
          <p:nvPr/>
        </p:nvSpPr>
        <p:spPr>
          <a:xfrm>
            <a:off x="6980878" y="3345987"/>
            <a:ext cx="3418619"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TENNESSEE ORANGE LINE</a:t>
            </a:r>
            <a:endParaRPr sz="1250" kern="0" spc="88" dirty="0">
              <a:solidFill>
                <a:schemeClr val="tx1"/>
              </a:solidFill>
              <a:latin typeface="+mn-lt"/>
            </a:endParaRPr>
          </a:p>
        </p:txBody>
      </p:sp>
      <p:sp>
        <p:nvSpPr>
          <p:cNvPr id="60" name="Blue line">
            <a:extLst>
              <a:ext uri="{FF2B5EF4-FFF2-40B4-BE49-F238E27FC236}">
                <a16:creationId xmlns:a16="http://schemas.microsoft.com/office/drawing/2014/main" id="{06D9B2E7-8787-41D7-ACFE-366112F25A9A}"/>
              </a:ext>
            </a:extLst>
          </p:cNvPr>
          <p:cNvSpPr txBox="1"/>
          <p:nvPr/>
        </p:nvSpPr>
        <p:spPr>
          <a:xfrm>
            <a:off x="6972610" y="1941131"/>
            <a:ext cx="2954928"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TENNESSEE ORANGE</a:t>
            </a:r>
            <a:r>
              <a:rPr sz="1250" kern="0" spc="88" dirty="0">
                <a:solidFill>
                  <a:schemeClr val="tx1"/>
                </a:solidFill>
                <a:latin typeface="+mn-lt"/>
              </a:rPr>
              <a:t> line</a:t>
            </a:r>
          </a:p>
        </p:txBody>
      </p:sp>
      <p:sp>
        <p:nvSpPr>
          <p:cNvPr id="61" name="Subtle Gray line">
            <a:extLst>
              <a:ext uri="{FF2B5EF4-FFF2-40B4-BE49-F238E27FC236}">
                <a16:creationId xmlns:a16="http://schemas.microsoft.com/office/drawing/2014/main" id="{EF9FAD7D-C49E-4353-ADC5-C0DC065FD3C5}"/>
              </a:ext>
            </a:extLst>
          </p:cNvPr>
          <p:cNvSpPr txBox="1"/>
          <p:nvPr/>
        </p:nvSpPr>
        <p:spPr>
          <a:xfrm>
            <a:off x="6972609" y="2353257"/>
            <a:ext cx="2674709"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ROCK</a:t>
            </a:r>
            <a:r>
              <a:rPr sz="1250" kern="0" spc="88" dirty="0">
                <a:solidFill>
                  <a:schemeClr val="tx1"/>
                </a:solidFill>
                <a:latin typeface="+mn-lt"/>
              </a:rPr>
              <a:t> line</a:t>
            </a:r>
          </a:p>
        </p:txBody>
      </p:sp>
      <p:sp>
        <p:nvSpPr>
          <p:cNvPr id="62" name="Dotted blue line">
            <a:extLst>
              <a:ext uri="{FF2B5EF4-FFF2-40B4-BE49-F238E27FC236}">
                <a16:creationId xmlns:a16="http://schemas.microsoft.com/office/drawing/2014/main" id="{05513870-870E-4243-804E-1D6D79CFCF1C}"/>
              </a:ext>
            </a:extLst>
          </p:cNvPr>
          <p:cNvSpPr txBox="1"/>
          <p:nvPr/>
        </p:nvSpPr>
        <p:spPr>
          <a:xfrm>
            <a:off x="6980878" y="3778344"/>
            <a:ext cx="3418619"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ROCK LINE</a:t>
            </a:r>
            <a:endParaRPr sz="1250" kern="0" spc="88" dirty="0">
              <a:solidFill>
                <a:schemeClr val="tx1"/>
              </a:solidFill>
              <a:latin typeface="+mn-lt"/>
            </a:endParaRPr>
          </a:p>
        </p:txBody>
      </p:sp>
    </p:spTree>
    <p:extLst>
      <p:ext uri="{BB962C8B-B14F-4D97-AF65-F5344CB8AC3E}">
        <p14:creationId xmlns:p14="http://schemas.microsoft.com/office/powerpoint/2010/main" val="362301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49AB277-5B03-402E-A3D9-9A1602A5C051}"/>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DDC04E7-A487-4084-8089-A4E25BBD162C}"/>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CALLOUTS, LABELS, ELEMENTS</a:t>
            </a:r>
          </a:p>
        </p:txBody>
      </p:sp>
      <p:grpSp>
        <p:nvGrpSpPr>
          <p:cNvPr id="6" name="Group 5">
            <a:extLst>
              <a:ext uri="{FF2B5EF4-FFF2-40B4-BE49-F238E27FC236}">
                <a16:creationId xmlns:a16="http://schemas.microsoft.com/office/drawing/2014/main" id="{EF8B25CD-43FA-41E6-9274-458A50AAF708}"/>
              </a:ext>
            </a:extLst>
          </p:cNvPr>
          <p:cNvGrpSpPr/>
          <p:nvPr/>
        </p:nvGrpSpPr>
        <p:grpSpPr>
          <a:xfrm>
            <a:off x="675282" y="1354082"/>
            <a:ext cx="1950051" cy="1950051"/>
            <a:chOff x="675282" y="1354082"/>
            <a:chExt cx="1950051" cy="1950051"/>
          </a:xfrm>
        </p:grpSpPr>
        <p:sp>
          <p:nvSpPr>
            <p:cNvPr id="2" name="Oval 1">
              <a:extLst>
                <a:ext uri="{FF2B5EF4-FFF2-40B4-BE49-F238E27FC236}">
                  <a16:creationId xmlns:a16="http://schemas.microsoft.com/office/drawing/2014/main" id="{1DB3A2CD-74FD-429D-84F8-94FDD84806BC}"/>
                </a:ext>
              </a:extLst>
            </p:cNvPr>
            <p:cNvSpPr/>
            <p:nvPr/>
          </p:nvSpPr>
          <p:spPr>
            <a:xfrm>
              <a:off x="822193" y="1500993"/>
              <a:ext cx="1656230" cy="16562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One</a:t>
              </a:r>
            </a:p>
            <a:p>
              <a:pPr algn="ctr">
                <a:lnSpc>
                  <a:spcPct val="90000"/>
                </a:lnSpc>
              </a:pPr>
              <a:r>
                <a:rPr lang="en-US" sz="3600" b="1" dirty="0"/>
                <a:t>BIG</a:t>
              </a:r>
              <a:endParaRPr lang="en-US" b="1" dirty="0"/>
            </a:p>
            <a:p>
              <a:pPr algn="ctr">
                <a:lnSpc>
                  <a:spcPct val="90000"/>
                </a:lnSpc>
              </a:pPr>
              <a:r>
                <a:rPr lang="en-US" dirty="0"/>
                <a:t>Thing</a:t>
              </a:r>
            </a:p>
          </p:txBody>
        </p:sp>
        <p:sp>
          <p:nvSpPr>
            <p:cNvPr id="5" name="Oval 4">
              <a:extLst>
                <a:ext uri="{FF2B5EF4-FFF2-40B4-BE49-F238E27FC236}">
                  <a16:creationId xmlns:a16="http://schemas.microsoft.com/office/drawing/2014/main" id="{CE87F280-9CDD-434B-BAB6-B3AB4F1DC1FE}"/>
                </a:ext>
              </a:extLst>
            </p:cNvPr>
            <p:cNvSpPr/>
            <p:nvPr/>
          </p:nvSpPr>
          <p:spPr>
            <a:xfrm>
              <a:off x="675282" y="1354082"/>
              <a:ext cx="1950051" cy="195005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F84EA4A8-A560-423A-8A56-38B0E7FEB6D9}"/>
              </a:ext>
            </a:extLst>
          </p:cNvPr>
          <p:cNvGrpSpPr/>
          <p:nvPr/>
        </p:nvGrpSpPr>
        <p:grpSpPr>
          <a:xfrm>
            <a:off x="675282" y="3589462"/>
            <a:ext cx="1950051" cy="1950051"/>
            <a:chOff x="675282" y="3589462"/>
            <a:chExt cx="1950051" cy="1950051"/>
          </a:xfrm>
        </p:grpSpPr>
        <p:sp>
          <p:nvSpPr>
            <p:cNvPr id="8" name="Oval 7">
              <a:extLst>
                <a:ext uri="{FF2B5EF4-FFF2-40B4-BE49-F238E27FC236}">
                  <a16:creationId xmlns:a16="http://schemas.microsoft.com/office/drawing/2014/main" id="{7483C575-E573-4B59-B665-56365ABD066F}"/>
                </a:ext>
              </a:extLst>
            </p:cNvPr>
            <p:cNvSpPr/>
            <p:nvPr/>
          </p:nvSpPr>
          <p:spPr>
            <a:xfrm>
              <a:off x="822193" y="3736372"/>
              <a:ext cx="1656230" cy="1656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Important</a:t>
              </a:r>
            </a:p>
            <a:p>
              <a:pPr algn="ctr">
                <a:lnSpc>
                  <a:spcPct val="90000"/>
                </a:lnSpc>
              </a:pPr>
              <a:r>
                <a:rPr lang="en-US" sz="3200" b="1" dirty="0"/>
                <a:t>STAT</a:t>
              </a:r>
              <a:endParaRPr lang="en-US" sz="1600" dirty="0"/>
            </a:p>
          </p:txBody>
        </p:sp>
        <p:sp>
          <p:nvSpPr>
            <p:cNvPr id="9" name="Oval 8">
              <a:extLst>
                <a:ext uri="{FF2B5EF4-FFF2-40B4-BE49-F238E27FC236}">
                  <a16:creationId xmlns:a16="http://schemas.microsoft.com/office/drawing/2014/main" id="{4E17F4CB-2119-48DB-8049-DEE68F04E4BC}"/>
                </a:ext>
              </a:extLst>
            </p:cNvPr>
            <p:cNvSpPr/>
            <p:nvPr/>
          </p:nvSpPr>
          <p:spPr>
            <a:xfrm>
              <a:off x="675282" y="3589462"/>
              <a:ext cx="1950051" cy="195005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Labels">
            <a:extLst>
              <a:ext uri="{FF2B5EF4-FFF2-40B4-BE49-F238E27FC236}">
                <a16:creationId xmlns:a16="http://schemas.microsoft.com/office/drawing/2014/main" id="{EB260D94-7770-4DA1-AFD8-B97736D0FFBD}"/>
              </a:ext>
            </a:extLst>
          </p:cNvPr>
          <p:cNvSpPr txBox="1"/>
          <p:nvPr/>
        </p:nvSpPr>
        <p:spPr>
          <a:xfrm>
            <a:off x="6075431" y="3178030"/>
            <a:ext cx="1253949"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Labels</a:t>
            </a:r>
          </a:p>
        </p:txBody>
      </p:sp>
      <p:sp>
        <p:nvSpPr>
          <p:cNvPr id="11" name="label">
            <a:extLst>
              <a:ext uri="{FF2B5EF4-FFF2-40B4-BE49-F238E27FC236}">
                <a16:creationId xmlns:a16="http://schemas.microsoft.com/office/drawing/2014/main" id="{D208887F-2D5E-4A5C-AD6B-5404A9784A24}"/>
              </a:ext>
            </a:extLst>
          </p:cNvPr>
          <p:cNvSpPr/>
          <p:nvPr/>
        </p:nvSpPr>
        <p:spPr>
          <a:xfrm>
            <a:off x="6087220" y="5050086"/>
            <a:ext cx="1905050" cy="451803"/>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sp>
        <p:nvSpPr>
          <p:cNvPr id="12" name="label">
            <a:extLst>
              <a:ext uri="{FF2B5EF4-FFF2-40B4-BE49-F238E27FC236}">
                <a16:creationId xmlns:a16="http://schemas.microsoft.com/office/drawing/2014/main" id="{5D2E67C0-889A-4690-8943-53DC6906D9BC}"/>
              </a:ext>
            </a:extLst>
          </p:cNvPr>
          <p:cNvSpPr/>
          <p:nvPr/>
        </p:nvSpPr>
        <p:spPr>
          <a:xfrm>
            <a:off x="6087220" y="4414183"/>
            <a:ext cx="1905050" cy="451803"/>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sp>
        <p:nvSpPr>
          <p:cNvPr id="14" name="Circles">
            <a:extLst>
              <a:ext uri="{FF2B5EF4-FFF2-40B4-BE49-F238E27FC236}">
                <a16:creationId xmlns:a16="http://schemas.microsoft.com/office/drawing/2014/main" id="{40825F76-2A2D-4EFE-A3C8-9A89D18F83DB}"/>
              </a:ext>
            </a:extLst>
          </p:cNvPr>
          <p:cNvSpPr txBox="1"/>
          <p:nvPr/>
        </p:nvSpPr>
        <p:spPr>
          <a:xfrm>
            <a:off x="9250572" y="3207209"/>
            <a:ext cx="343843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lang="en-US" sz="1800" kern="0" spc="0" dirty="0">
                <a:solidFill>
                  <a:schemeClr val="tx1"/>
                </a:solidFill>
              </a:rPr>
              <a:t>Call Outs</a:t>
            </a:r>
            <a:endParaRPr sz="1800" kern="0" spc="0" dirty="0">
              <a:solidFill>
                <a:schemeClr val="tx1"/>
              </a:solidFill>
            </a:endParaRPr>
          </a:p>
        </p:txBody>
      </p:sp>
      <p:sp>
        <p:nvSpPr>
          <p:cNvPr id="17" name="Blue filled circle">
            <a:extLst>
              <a:ext uri="{FF2B5EF4-FFF2-40B4-BE49-F238E27FC236}">
                <a16:creationId xmlns:a16="http://schemas.microsoft.com/office/drawing/2014/main" id="{93D929F5-247D-4D8B-AA89-DE97004F03CB}"/>
              </a:ext>
            </a:extLst>
          </p:cNvPr>
          <p:cNvSpPr txBox="1"/>
          <p:nvPr/>
        </p:nvSpPr>
        <p:spPr>
          <a:xfrm>
            <a:off x="9250572" y="5371445"/>
            <a:ext cx="2161387"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FILLED CIRCLES</a:t>
            </a:r>
            <a:endParaRPr sz="1250" kern="0" spc="88" dirty="0">
              <a:solidFill>
                <a:schemeClr val="tx1"/>
              </a:solidFill>
              <a:latin typeface="+mn-lt"/>
            </a:endParaRPr>
          </a:p>
        </p:txBody>
      </p:sp>
      <p:sp>
        <p:nvSpPr>
          <p:cNvPr id="19" name="Circle">
            <a:extLst>
              <a:ext uri="{FF2B5EF4-FFF2-40B4-BE49-F238E27FC236}">
                <a16:creationId xmlns:a16="http://schemas.microsoft.com/office/drawing/2014/main" id="{53FBD4E1-EB11-48EF-910B-27D2245593F6}"/>
              </a:ext>
            </a:extLst>
          </p:cNvPr>
          <p:cNvSpPr/>
          <p:nvPr/>
        </p:nvSpPr>
        <p:spPr>
          <a:xfrm>
            <a:off x="9672411" y="3830979"/>
            <a:ext cx="137319" cy="137320"/>
          </a:xfrm>
          <a:prstGeom prst="ellipse">
            <a:avLst/>
          </a:prstGeom>
          <a:noFill/>
          <a:ln w="38100">
            <a:solidFill>
              <a:schemeClr val="accent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0" name="Circle">
            <a:extLst>
              <a:ext uri="{FF2B5EF4-FFF2-40B4-BE49-F238E27FC236}">
                <a16:creationId xmlns:a16="http://schemas.microsoft.com/office/drawing/2014/main" id="{CF6E447A-5224-4ED1-B75D-CBBEF5C9BB6E}"/>
              </a:ext>
            </a:extLst>
          </p:cNvPr>
          <p:cNvSpPr/>
          <p:nvPr/>
        </p:nvSpPr>
        <p:spPr>
          <a:xfrm>
            <a:off x="10094251" y="3827884"/>
            <a:ext cx="137319" cy="137319"/>
          </a:xfrm>
          <a:prstGeom prst="ellipse">
            <a:avLst/>
          </a:prstGeom>
          <a:noFill/>
          <a:ln w="38100">
            <a:solidFill>
              <a:schemeClr val="tx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1" name="Circle">
            <a:extLst>
              <a:ext uri="{FF2B5EF4-FFF2-40B4-BE49-F238E27FC236}">
                <a16:creationId xmlns:a16="http://schemas.microsoft.com/office/drawing/2014/main" id="{E7200676-E3FC-4D4E-8818-669C0AB30BB3}"/>
              </a:ext>
            </a:extLst>
          </p:cNvPr>
          <p:cNvSpPr/>
          <p:nvPr/>
        </p:nvSpPr>
        <p:spPr>
          <a:xfrm>
            <a:off x="9718716" y="4722177"/>
            <a:ext cx="321946" cy="321946"/>
          </a:xfrm>
          <a:prstGeom prst="ellipse">
            <a:avLst/>
          </a:prstGeom>
          <a:solidFill>
            <a:schemeClr val="accent1"/>
          </a:solidFill>
          <a:ln w="38100">
            <a:no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2" name="Circle">
            <a:extLst>
              <a:ext uri="{FF2B5EF4-FFF2-40B4-BE49-F238E27FC236}">
                <a16:creationId xmlns:a16="http://schemas.microsoft.com/office/drawing/2014/main" id="{4C83E94E-5831-4E2F-A803-5563600FF0C7}"/>
              </a:ext>
            </a:extLst>
          </p:cNvPr>
          <p:cNvSpPr/>
          <p:nvPr/>
        </p:nvSpPr>
        <p:spPr>
          <a:xfrm>
            <a:off x="10203793" y="4733541"/>
            <a:ext cx="305013" cy="305012"/>
          </a:xfrm>
          <a:prstGeom prst="ellipse">
            <a:avLst/>
          </a:prstGeom>
          <a:solidFill>
            <a:schemeClr val="tx1"/>
          </a:solidFill>
          <a:ln w="38100">
            <a:noFill/>
            <a:miter lim="400000"/>
          </a:ln>
        </p:spPr>
        <p:txBody>
          <a:bodyPr lIns="25400" tIns="25400" rIns="25400" bIns="25400" anchor="ctr"/>
          <a:lstStyle/>
          <a:p>
            <a:pPr algn="ctr" defTabSz="412750" hangingPunct="0">
              <a:defRPr sz="3000" spc="0">
                <a:solidFill>
                  <a:srgbClr val="71B2EE"/>
                </a:solidFill>
                <a:latin typeface="+mn-lt"/>
                <a:ea typeface="+mn-ea"/>
                <a:cs typeface="+mn-cs"/>
                <a:sym typeface="FreightSansLFPro Medium"/>
              </a:defRPr>
            </a:pPr>
            <a:endParaRPr sz="1500" kern="0" dirty="0">
              <a:solidFill>
                <a:srgbClr val="71B2EE"/>
              </a:solidFill>
              <a:sym typeface="FreightSansLFPro Medium"/>
            </a:endParaRPr>
          </a:p>
        </p:txBody>
      </p:sp>
      <p:sp>
        <p:nvSpPr>
          <p:cNvPr id="23" name="Rectangles">
            <a:extLst>
              <a:ext uri="{FF2B5EF4-FFF2-40B4-BE49-F238E27FC236}">
                <a16:creationId xmlns:a16="http://schemas.microsoft.com/office/drawing/2014/main" id="{E84ACDB4-2365-4DDF-BFC4-EEBA3544AA22}"/>
              </a:ext>
            </a:extLst>
          </p:cNvPr>
          <p:cNvSpPr txBox="1"/>
          <p:nvPr/>
        </p:nvSpPr>
        <p:spPr>
          <a:xfrm>
            <a:off x="6096000" y="832995"/>
            <a:ext cx="164873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Rectangles</a:t>
            </a:r>
          </a:p>
        </p:txBody>
      </p:sp>
      <p:sp>
        <p:nvSpPr>
          <p:cNvPr id="24" name="Rectangle with  outline">
            <a:extLst>
              <a:ext uri="{FF2B5EF4-FFF2-40B4-BE49-F238E27FC236}">
                <a16:creationId xmlns:a16="http://schemas.microsoft.com/office/drawing/2014/main" id="{A0B5FBAE-5013-4E07-8AE4-AC038B3CF6C4}"/>
              </a:ext>
            </a:extLst>
          </p:cNvPr>
          <p:cNvSpPr txBox="1"/>
          <p:nvPr/>
        </p:nvSpPr>
        <p:spPr>
          <a:xfrm>
            <a:off x="7293017" y="1431614"/>
            <a:ext cx="1753871"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12750" hangingPunct="0">
              <a:spcBef>
                <a:spcPts val="2000"/>
              </a:spcBef>
              <a:defRPr sz="2500" cap="all" spc="175">
                <a:solidFill>
                  <a:srgbClr val="53585F"/>
                </a:solidFill>
                <a:latin typeface="+mj-lt"/>
                <a:ea typeface="+mj-ea"/>
                <a:cs typeface="+mj-cs"/>
                <a:sym typeface="FreightSansLFPro Semibold"/>
              </a:defRPr>
            </a:pPr>
            <a:r>
              <a:rPr sz="1250" kern="0" cap="all" spc="88" dirty="0">
                <a:sym typeface="FreightSansLFPro Semibold"/>
              </a:rPr>
              <a:t>Rectangle with </a:t>
            </a:r>
            <a:br>
              <a:rPr sz="1250" kern="0" cap="all" spc="88" dirty="0">
                <a:sym typeface="FreightSansLFPro Semibold"/>
              </a:rPr>
            </a:br>
            <a:r>
              <a:rPr sz="1250" kern="0" cap="all" spc="88" dirty="0">
                <a:sym typeface="FreightSansLFPro Semibold"/>
              </a:rPr>
              <a:t>outline</a:t>
            </a:r>
          </a:p>
        </p:txBody>
      </p:sp>
      <p:sp>
        <p:nvSpPr>
          <p:cNvPr id="25" name="Light slate  Rectangle">
            <a:extLst>
              <a:ext uri="{FF2B5EF4-FFF2-40B4-BE49-F238E27FC236}">
                <a16:creationId xmlns:a16="http://schemas.microsoft.com/office/drawing/2014/main" id="{DCF6CE8C-5B40-496A-AA21-8FAD8C7A8BBF}"/>
              </a:ext>
            </a:extLst>
          </p:cNvPr>
          <p:cNvSpPr txBox="1"/>
          <p:nvPr/>
        </p:nvSpPr>
        <p:spPr>
          <a:xfrm>
            <a:off x="7293017" y="2275960"/>
            <a:ext cx="2683343"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12750" hangingPunct="0">
              <a:spcBef>
                <a:spcPts val="2000"/>
              </a:spcBef>
              <a:defRPr sz="2500" cap="all" spc="175">
                <a:solidFill>
                  <a:srgbClr val="53585F"/>
                </a:solidFill>
                <a:latin typeface="+mj-lt"/>
                <a:ea typeface="+mj-ea"/>
                <a:cs typeface="+mj-cs"/>
                <a:sym typeface="FreightSansLFPro Semibold"/>
              </a:defRPr>
            </a:pPr>
            <a:r>
              <a:rPr sz="1250" kern="0" cap="all" spc="88" dirty="0">
                <a:sym typeface="FreightSansLFPro Semibold"/>
              </a:rPr>
              <a:t>Light </a:t>
            </a:r>
            <a:r>
              <a:rPr lang="en-US" sz="1250" kern="0" cap="all" spc="88" dirty="0">
                <a:sym typeface="FreightSansLFPro Semibold"/>
              </a:rPr>
              <a:t>GRAY</a:t>
            </a:r>
            <a:r>
              <a:rPr sz="1250" kern="0" cap="all" spc="88" dirty="0">
                <a:sym typeface="FreightSansLFPro Semibold"/>
              </a:rPr>
              <a:t> </a:t>
            </a:r>
            <a:br>
              <a:rPr sz="1250" kern="0" cap="all" spc="88" dirty="0">
                <a:sym typeface="FreightSansLFPro Semibold"/>
              </a:rPr>
            </a:br>
            <a:r>
              <a:rPr lang="en-US" sz="1250" kern="0" cap="all" spc="88" dirty="0">
                <a:sym typeface="FreightSansLFPro Semibold"/>
              </a:rPr>
              <a:t>TRANSPARENT OVERLAY </a:t>
            </a:r>
            <a:endParaRPr sz="1250" kern="0" cap="all" spc="88" dirty="0">
              <a:sym typeface="FreightSansLFPro Semibold"/>
            </a:endParaRPr>
          </a:p>
        </p:txBody>
      </p:sp>
      <p:sp>
        <p:nvSpPr>
          <p:cNvPr id="28" name="Rounded Rectangle">
            <a:extLst>
              <a:ext uri="{FF2B5EF4-FFF2-40B4-BE49-F238E27FC236}">
                <a16:creationId xmlns:a16="http://schemas.microsoft.com/office/drawing/2014/main" id="{A8176688-9312-4B59-8181-2732E67520C9}"/>
              </a:ext>
            </a:extLst>
          </p:cNvPr>
          <p:cNvSpPr/>
          <p:nvPr/>
        </p:nvSpPr>
        <p:spPr>
          <a:xfrm>
            <a:off x="6119673" y="2148422"/>
            <a:ext cx="1018184" cy="635001"/>
          </a:xfrm>
          <a:prstGeom prst="rect">
            <a:avLst/>
          </a:prstGeom>
          <a:solidFill>
            <a:schemeClr val="bg1">
              <a:alpha val="58824"/>
            </a:schemeClr>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chemeClr val="bg1"/>
              </a:solidFill>
              <a:sym typeface="FreightSansLFPro"/>
            </a:endParaRPr>
          </a:p>
        </p:txBody>
      </p:sp>
      <p:sp>
        <p:nvSpPr>
          <p:cNvPr id="29" name="Rounded Rectangle">
            <a:extLst>
              <a:ext uri="{FF2B5EF4-FFF2-40B4-BE49-F238E27FC236}">
                <a16:creationId xmlns:a16="http://schemas.microsoft.com/office/drawing/2014/main" id="{8E9ED828-2399-46B4-9B7C-8663587A9A72}"/>
              </a:ext>
            </a:extLst>
          </p:cNvPr>
          <p:cNvSpPr/>
          <p:nvPr/>
        </p:nvSpPr>
        <p:spPr>
          <a:xfrm>
            <a:off x="6119673" y="1334181"/>
            <a:ext cx="1018184" cy="635001"/>
          </a:xfrm>
          <a:prstGeom prst="rect">
            <a:avLst/>
          </a:prstGeom>
          <a:noFill/>
          <a:ln w="38100">
            <a:solidFill>
              <a:schemeClr val="accent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30" name="Small Circle highlight outline">
            <a:extLst>
              <a:ext uri="{FF2B5EF4-FFF2-40B4-BE49-F238E27FC236}">
                <a16:creationId xmlns:a16="http://schemas.microsoft.com/office/drawing/2014/main" id="{BC237D25-58E7-407A-815F-E3FB8DACCF83}"/>
              </a:ext>
            </a:extLst>
          </p:cNvPr>
          <p:cNvSpPr txBox="1"/>
          <p:nvPr/>
        </p:nvSpPr>
        <p:spPr>
          <a:xfrm>
            <a:off x="9250572" y="4186141"/>
            <a:ext cx="2857581"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Small Circles</a:t>
            </a:r>
          </a:p>
        </p:txBody>
      </p:sp>
      <p:sp>
        <p:nvSpPr>
          <p:cNvPr id="31" name="Circle">
            <a:extLst>
              <a:ext uri="{FF2B5EF4-FFF2-40B4-BE49-F238E27FC236}">
                <a16:creationId xmlns:a16="http://schemas.microsoft.com/office/drawing/2014/main" id="{B6722AD4-DBCE-4C29-89AA-801287C80095}"/>
              </a:ext>
            </a:extLst>
          </p:cNvPr>
          <p:cNvSpPr/>
          <p:nvPr/>
        </p:nvSpPr>
        <p:spPr>
          <a:xfrm>
            <a:off x="9250572" y="3831788"/>
            <a:ext cx="137319" cy="137320"/>
          </a:xfrm>
          <a:prstGeom prst="ellipse">
            <a:avLst/>
          </a:prstGeom>
          <a:noFill/>
          <a:ln w="38100">
            <a:solidFill>
              <a:srgbClr val="AAAAAA"/>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33" name="Circle">
            <a:extLst>
              <a:ext uri="{FF2B5EF4-FFF2-40B4-BE49-F238E27FC236}">
                <a16:creationId xmlns:a16="http://schemas.microsoft.com/office/drawing/2014/main" id="{A378828E-AD89-408B-ACB0-6DDBB597EFEB}"/>
              </a:ext>
            </a:extLst>
          </p:cNvPr>
          <p:cNvSpPr/>
          <p:nvPr/>
        </p:nvSpPr>
        <p:spPr>
          <a:xfrm>
            <a:off x="9250572" y="4745074"/>
            <a:ext cx="305013" cy="305012"/>
          </a:xfrm>
          <a:prstGeom prst="ellipse">
            <a:avLst/>
          </a:prstGeom>
          <a:solidFill>
            <a:srgbClr val="CCCCCC"/>
          </a:solidFill>
          <a:ln w="38100">
            <a:noFill/>
            <a:miter lim="400000"/>
          </a:ln>
        </p:spPr>
        <p:txBody>
          <a:bodyPr lIns="25400" tIns="25400" rIns="25400" bIns="25400" anchor="ctr"/>
          <a:lstStyle/>
          <a:p>
            <a:pPr algn="ctr" defTabSz="412750" hangingPunct="0">
              <a:defRPr sz="3000" spc="0">
                <a:solidFill>
                  <a:srgbClr val="71B2EE"/>
                </a:solidFill>
                <a:latin typeface="+mn-lt"/>
                <a:ea typeface="+mn-ea"/>
                <a:cs typeface="+mn-cs"/>
                <a:sym typeface="FreightSansLFPro Medium"/>
              </a:defRPr>
            </a:pPr>
            <a:endParaRPr sz="1500" kern="0" dirty="0">
              <a:solidFill>
                <a:srgbClr val="71B2EE"/>
              </a:solidFill>
              <a:sym typeface="FreightSansLFPro Medium"/>
            </a:endParaRPr>
          </a:p>
        </p:txBody>
      </p:sp>
      <p:sp>
        <p:nvSpPr>
          <p:cNvPr id="34" name="label">
            <a:extLst>
              <a:ext uri="{FF2B5EF4-FFF2-40B4-BE49-F238E27FC236}">
                <a16:creationId xmlns:a16="http://schemas.microsoft.com/office/drawing/2014/main" id="{2B231C5A-7CBF-4437-8113-BAB46AAA5EA8}"/>
              </a:ext>
            </a:extLst>
          </p:cNvPr>
          <p:cNvSpPr/>
          <p:nvPr/>
        </p:nvSpPr>
        <p:spPr>
          <a:xfrm>
            <a:off x="6087220" y="3778280"/>
            <a:ext cx="1905050" cy="451803"/>
          </a:xfrm>
          <a:prstGeom prst="rect">
            <a:avLst/>
          </a:prstGeom>
          <a:solidFill>
            <a:schemeClr val="bg2">
              <a:lumMod val="6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pic>
        <p:nvPicPr>
          <p:cNvPr id="40" name="Picture 39">
            <a:extLst>
              <a:ext uri="{FF2B5EF4-FFF2-40B4-BE49-F238E27FC236}">
                <a16:creationId xmlns:a16="http://schemas.microsoft.com/office/drawing/2014/main" id="{80F31197-BDC4-45E5-AAA7-6DFD97A6CB04}"/>
              </a:ext>
            </a:extLst>
          </p:cNvPr>
          <p:cNvPicPr>
            <a:picLocks noChangeAspect="1"/>
          </p:cNvPicPr>
          <p:nvPr/>
        </p:nvPicPr>
        <p:blipFill rotWithShape="1">
          <a:blip r:embed="rId2"/>
          <a:srcRect l="4740" r="28514"/>
          <a:stretch/>
        </p:blipFill>
        <p:spPr>
          <a:xfrm>
            <a:off x="3009537" y="2128584"/>
            <a:ext cx="2425504" cy="2425504"/>
          </a:xfrm>
          <a:prstGeom prst="rect">
            <a:avLst/>
          </a:prstGeom>
        </p:spPr>
      </p:pic>
      <p:grpSp>
        <p:nvGrpSpPr>
          <p:cNvPr id="45" name="Group 44">
            <a:extLst>
              <a:ext uri="{FF2B5EF4-FFF2-40B4-BE49-F238E27FC236}">
                <a16:creationId xmlns:a16="http://schemas.microsoft.com/office/drawing/2014/main" id="{A314870E-C4E1-4B57-94F4-D43594D1ADC5}"/>
              </a:ext>
            </a:extLst>
          </p:cNvPr>
          <p:cNvGrpSpPr/>
          <p:nvPr/>
        </p:nvGrpSpPr>
        <p:grpSpPr>
          <a:xfrm>
            <a:off x="4543385" y="3596102"/>
            <a:ext cx="742128" cy="742128"/>
            <a:chOff x="4543385" y="3596102"/>
            <a:chExt cx="742128" cy="742128"/>
          </a:xfrm>
        </p:grpSpPr>
        <p:sp>
          <p:nvSpPr>
            <p:cNvPr id="42" name="Oval 41">
              <a:extLst>
                <a:ext uri="{FF2B5EF4-FFF2-40B4-BE49-F238E27FC236}">
                  <a16:creationId xmlns:a16="http://schemas.microsoft.com/office/drawing/2014/main" id="{AFA9CA49-5964-4A27-8EE9-487CB590F33D}"/>
                </a:ext>
              </a:extLst>
            </p:cNvPr>
            <p:cNvSpPr/>
            <p:nvPr/>
          </p:nvSpPr>
          <p:spPr>
            <a:xfrm>
              <a:off x="4599295" y="3652012"/>
              <a:ext cx="630309" cy="630309"/>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solidFill>
                    <a:schemeClr val="tx1"/>
                  </a:solidFill>
                </a:rPr>
                <a:t>We love</a:t>
              </a:r>
            </a:p>
            <a:p>
              <a:pPr algn="ctr">
                <a:lnSpc>
                  <a:spcPct val="90000"/>
                </a:lnSpc>
              </a:pPr>
              <a:r>
                <a:rPr lang="en-US" sz="1050" b="1" dirty="0">
                  <a:solidFill>
                    <a:schemeClr val="accent1"/>
                  </a:solidFill>
                </a:rPr>
                <a:t>THE ROCK</a:t>
              </a:r>
              <a:endParaRPr lang="en-US" sz="1000" dirty="0">
                <a:solidFill>
                  <a:schemeClr val="accent1"/>
                </a:solidFill>
              </a:endParaRPr>
            </a:p>
          </p:txBody>
        </p:sp>
        <p:sp>
          <p:nvSpPr>
            <p:cNvPr id="43" name="Oval 42">
              <a:extLst>
                <a:ext uri="{FF2B5EF4-FFF2-40B4-BE49-F238E27FC236}">
                  <a16:creationId xmlns:a16="http://schemas.microsoft.com/office/drawing/2014/main" id="{33ADA480-4435-4D7E-B041-63737AAD093B}"/>
                </a:ext>
              </a:extLst>
            </p:cNvPr>
            <p:cNvSpPr/>
            <p:nvPr/>
          </p:nvSpPr>
          <p:spPr>
            <a:xfrm>
              <a:off x="4543385" y="3596102"/>
              <a:ext cx="742128" cy="742128"/>
            </a:xfrm>
            <a:prstGeom prst="ellipse">
              <a:avLst/>
            </a:prstGeom>
            <a:noFill/>
            <a:ln w="57150">
              <a:solidFill>
                <a:srgbClr val="FFFFFF">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spTree>
    <p:extLst>
      <p:ext uri="{BB962C8B-B14F-4D97-AF65-F5344CB8AC3E}">
        <p14:creationId xmlns:p14="http://schemas.microsoft.com/office/powerpoint/2010/main" val="113845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FF526876-082A-4540-A7F4-78535D756457}"/>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242E123-B91C-4B65-98DB-4213430BBABF}"/>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IMAGES + ICONS</a:t>
            </a:r>
          </a:p>
        </p:txBody>
      </p:sp>
      <p:sp>
        <p:nvSpPr>
          <p:cNvPr id="69" name="TextBox 68">
            <a:extLst>
              <a:ext uri="{FF2B5EF4-FFF2-40B4-BE49-F238E27FC236}">
                <a16:creationId xmlns:a16="http://schemas.microsoft.com/office/drawing/2014/main" id="{A43DCF9C-408F-4F93-BF9B-54984DDEFD77}"/>
              </a:ext>
            </a:extLst>
          </p:cNvPr>
          <p:cNvSpPr txBox="1"/>
          <p:nvPr/>
        </p:nvSpPr>
        <p:spPr>
          <a:xfrm>
            <a:off x="3019016" y="1112013"/>
            <a:ext cx="11277600" cy="430887"/>
          </a:xfrm>
          <a:prstGeom prst="rect">
            <a:avLst/>
          </a:prstGeom>
          <a:noFill/>
        </p:spPr>
        <p:txBody>
          <a:bodyPr wrap="square" lIns="0" tIns="0" rIns="0" bIns="0" rtlCol="0">
            <a:spAutoFit/>
          </a:bodyPr>
          <a:lstStyle/>
          <a:p>
            <a:r>
              <a:rPr lang="en-US" sz="1400" b="1" dirty="0"/>
              <a:t>UT Image Bank</a:t>
            </a:r>
          </a:p>
          <a:p>
            <a:r>
              <a:rPr lang="en-US" sz="1400" dirty="0">
                <a:hlinkClick r:id="rId2">
                  <a:extLst>
                    <a:ext uri="{A12FA001-AC4F-418D-AE19-62706E023703}">
                      <ahyp:hlinkClr xmlns:ahyp="http://schemas.microsoft.com/office/drawing/2018/hyperlinkcolor" val="tx"/>
                    </a:ext>
                  </a:extLst>
                </a:hlinkClick>
              </a:rPr>
              <a:t>assetbank.ath.utk.edu</a:t>
            </a:r>
            <a:endParaRPr lang="en-US" sz="1400" dirty="0"/>
          </a:p>
        </p:txBody>
      </p:sp>
      <p:sp>
        <p:nvSpPr>
          <p:cNvPr id="70" name="TextBox 69">
            <a:extLst>
              <a:ext uri="{FF2B5EF4-FFF2-40B4-BE49-F238E27FC236}">
                <a16:creationId xmlns:a16="http://schemas.microsoft.com/office/drawing/2014/main" id="{4E6E41D2-B534-4E45-AD0C-31E0BD19842A}"/>
              </a:ext>
            </a:extLst>
          </p:cNvPr>
          <p:cNvSpPr txBox="1"/>
          <p:nvPr/>
        </p:nvSpPr>
        <p:spPr>
          <a:xfrm>
            <a:off x="457200" y="3533733"/>
            <a:ext cx="2097289" cy="400110"/>
          </a:xfrm>
          <a:prstGeom prst="rect">
            <a:avLst/>
          </a:prstGeom>
          <a:noFill/>
        </p:spPr>
        <p:txBody>
          <a:bodyPr wrap="square" lIns="0" tIns="0" rIns="0" bIns="0" rtlCol="0">
            <a:spAutoFit/>
          </a:bodyPr>
          <a:lstStyle/>
          <a:p>
            <a:r>
              <a:rPr lang="en-US" sz="1300" b="1" dirty="0"/>
              <a:t>123RF </a:t>
            </a:r>
            <a:r>
              <a:rPr lang="en-US" sz="1300" dirty="0"/>
              <a:t>($)</a:t>
            </a:r>
          </a:p>
          <a:p>
            <a:r>
              <a:rPr lang="en-US" sz="1300" dirty="0">
                <a:hlinkClick r:id="rId3">
                  <a:extLst>
                    <a:ext uri="{A12FA001-AC4F-418D-AE19-62706E023703}">
                      <ahyp:hlinkClr xmlns:ahyp="http://schemas.microsoft.com/office/drawing/2018/hyperlinkcolor" val="tx"/>
                    </a:ext>
                  </a:extLst>
                </a:hlinkClick>
              </a:rPr>
              <a:t>123rf.com</a:t>
            </a:r>
            <a:endParaRPr lang="en-US" sz="1300" dirty="0"/>
          </a:p>
        </p:txBody>
      </p:sp>
      <p:pic>
        <p:nvPicPr>
          <p:cNvPr id="3" name="Picture 2">
            <a:hlinkClick r:id="rId2"/>
            <a:extLst>
              <a:ext uri="{FF2B5EF4-FFF2-40B4-BE49-F238E27FC236}">
                <a16:creationId xmlns:a16="http://schemas.microsoft.com/office/drawing/2014/main" id="{D772E915-3B7A-4E84-B196-19062F4F2F9B}"/>
              </a:ext>
            </a:extLst>
          </p:cNvPr>
          <p:cNvPicPr>
            <a:picLocks noChangeAspect="1"/>
          </p:cNvPicPr>
          <p:nvPr/>
        </p:nvPicPr>
        <p:blipFill rotWithShape="1">
          <a:blip r:embed="rId4">
            <a:extLst>
              <a:ext uri="{28A0092B-C50C-407E-A947-70E740481C1C}">
                <a14:useLocalDpi xmlns:a14="http://schemas.microsoft.com/office/drawing/2010/main" val="0"/>
              </a:ext>
            </a:extLst>
          </a:blip>
          <a:srcRect l="755" r="755"/>
          <a:stretch/>
        </p:blipFill>
        <p:spPr>
          <a:xfrm>
            <a:off x="475193" y="684397"/>
            <a:ext cx="2345264" cy="1319211"/>
          </a:xfrm>
          <a:prstGeom prst="rect">
            <a:avLst/>
          </a:prstGeom>
        </p:spPr>
      </p:pic>
      <p:pic>
        <p:nvPicPr>
          <p:cNvPr id="4" name="Picture 3">
            <a:hlinkClick r:id="rId3"/>
            <a:extLst>
              <a:ext uri="{FF2B5EF4-FFF2-40B4-BE49-F238E27FC236}">
                <a16:creationId xmlns:a16="http://schemas.microsoft.com/office/drawing/2014/main" id="{4A9BDCF6-F946-472B-9EA1-2F5757DC8C29}"/>
              </a:ext>
            </a:extLst>
          </p:cNvPr>
          <p:cNvPicPr>
            <a:picLocks noChangeAspect="1"/>
          </p:cNvPicPr>
          <p:nvPr/>
        </p:nvPicPr>
        <p:blipFill rotWithShape="1">
          <a:blip r:embed="rId5"/>
          <a:srcRect t="283" b="79987"/>
          <a:stretch/>
        </p:blipFill>
        <p:spPr>
          <a:xfrm>
            <a:off x="457200" y="2373161"/>
            <a:ext cx="1859276" cy="1045843"/>
          </a:xfrm>
          <a:prstGeom prst="rect">
            <a:avLst/>
          </a:prstGeom>
          <a:ln>
            <a:solidFill>
              <a:srgbClr val="A6A6A6"/>
            </a:solidFill>
          </a:ln>
        </p:spPr>
      </p:pic>
      <p:pic>
        <p:nvPicPr>
          <p:cNvPr id="5" name="Picture 4">
            <a:hlinkClick r:id="rId6"/>
            <a:extLst>
              <a:ext uri="{FF2B5EF4-FFF2-40B4-BE49-F238E27FC236}">
                <a16:creationId xmlns:a16="http://schemas.microsoft.com/office/drawing/2014/main" id="{210B20D0-4639-4736-AB62-2FF14EE41EFE}"/>
              </a:ext>
            </a:extLst>
          </p:cNvPr>
          <p:cNvPicPr>
            <a:picLocks noChangeAspect="1"/>
          </p:cNvPicPr>
          <p:nvPr/>
        </p:nvPicPr>
        <p:blipFill rotWithShape="1">
          <a:blip r:embed="rId7"/>
          <a:srcRect t="168" b="79878"/>
          <a:stretch/>
        </p:blipFill>
        <p:spPr>
          <a:xfrm>
            <a:off x="2811491" y="2373161"/>
            <a:ext cx="1859276" cy="1045843"/>
          </a:xfrm>
          <a:prstGeom prst="rect">
            <a:avLst/>
          </a:prstGeom>
          <a:ln>
            <a:solidFill>
              <a:srgbClr val="A6A6A6"/>
            </a:solidFill>
          </a:ln>
        </p:spPr>
      </p:pic>
      <p:sp>
        <p:nvSpPr>
          <p:cNvPr id="12" name="TextBox 11">
            <a:extLst>
              <a:ext uri="{FF2B5EF4-FFF2-40B4-BE49-F238E27FC236}">
                <a16:creationId xmlns:a16="http://schemas.microsoft.com/office/drawing/2014/main" id="{00627696-BFBE-4A46-B50E-DE20F351DFFB}"/>
              </a:ext>
            </a:extLst>
          </p:cNvPr>
          <p:cNvSpPr txBox="1"/>
          <p:nvPr/>
        </p:nvSpPr>
        <p:spPr>
          <a:xfrm>
            <a:off x="2809428" y="3533733"/>
            <a:ext cx="2097289" cy="400110"/>
          </a:xfrm>
          <a:prstGeom prst="rect">
            <a:avLst/>
          </a:prstGeom>
          <a:noFill/>
        </p:spPr>
        <p:txBody>
          <a:bodyPr wrap="square" lIns="0" tIns="0" rIns="0" bIns="0" rtlCol="0">
            <a:spAutoFit/>
          </a:bodyPr>
          <a:lstStyle/>
          <a:p>
            <a:r>
              <a:rPr lang="en-US" sz="1300" b="1" dirty="0"/>
              <a:t>Shutterstock </a:t>
            </a:r>
            <a:r>
              <a:rPr lang="en-US" sz="1300" dirty="0"/>
              <a:t>($$$)</a:t>
            </a:r>
          </a:p>
          <a:p>
            <a:r>
              <a:rPr lang="en-US" sz="1300" dirty="0">
                <a:hlinkClick r:id="rId6">
                  <a:extLst>
                    <a:ext uri="{A12FA001-AC4F-418D-AE19-62706E023703}">
                      <ahyp:hlinkClr xmlns:ahyp="http://schemas.microsoft.com/office/drawing/2018/hyperlinkcolor" val="tx"/>
                    </a:ext>
                  </a:extLst>
                </a:hlinkClick>
              </a:rPr>
              <a:t>shutterstock.com</a:t>
            </a:r>
            <a:endParaRPr lang="en-US" sz="1300" dirty="0"/>
          </a:p>
        </p:txBody>
      </p:sp>
      <p:pic>
        <p:nvPicPr>
          <p:cNvPr id="15" name="Picture 14">
            <a:hlinkClick r:id="rId8"/>
            <a:extLst>
              <a:ext uri="{FF2B5EF4-FFF2-40B4-BE49-F238E27FC236}">
                <a16:creationId xmlns:a16="http://schemas.microsoft.com/office/drawing/2014/main" id="{2B0B0064-B86E-45F3-B926-1F9FCD5EE351}"/>
              </a:ext>
            </a:extLst>
          </p:cNvPr>
          <p:cNvPicPr>
            <a:picLocks noChangeAspect="1"/>
          </p:cNvPicPr>
          <p:nvPr/>
        </p:nvPicPr>
        <p:blipFill>
          <a:blip r:embed="rId9"/>
          <a:stretch>
            <a:fillRect/>
          </a:stretch>
        </p:blipFill>
        <p:spPr>
          <a:xfrm>
            <a:off x="5165782" y="2373160"/>
            <a:ext cx="1860432" cy="1045843"/>
          </a:xfrm>
          <a:prstGeom prst="rect">
            <a:avLst/>
          </a:prstGeom>
        </p:spPr>
      </p:pic>
      <p:sp>
        <p:nvSpPr>
          <p:cNvPr id="22" name="TextBox 21">
            <a:extLst>
              <a:ext uri="{FF2B5EF4-FFF2-40B4-BE49-F238E27FC236}">
                <a16:creationId xmlns:a16="http://schemas.microsoft.com/office/drawing/2014/main" id="{E1842983-FE00-4DA4-BCA5-03BDE31FE8B0}"/>
              </a:ext>
            </a:extLst>
          </p:cNvPr>
          <p:cNvSpPr txBox="1"/>
          <p:nvPr/>
        </p:nvSpPr>
        <p:spPr>
          <a:xfrm>
            <a:off x="5161656" y="3533733"/>
            <a:ext cx="2097289" cy="400110"/>
          </a:xfrm>
          <a:prstGeom prst="rect">
            <a:avLst/>
          </a:prstGeom>
          <a:noFill/>
        </p:spPr>
        <p:txBody>
          <a:bodyPr wrap="square" lIns="0" tIns="0" rIns="0" bIns="0" rtlCol="0">
            <a:spAutoFit/>
          </a:bodyPr>
          <a:lstStyle/>
          <a:p>
            <a:r>
              <a:rPr lang="en-US" sz="1300" b="1" dirty="0"/>
              <a:t>Stocky </a:t>
            </a:r>
            <a:r>
              <a:rPr lang="en-US" sz="1300" dirty="0"/>
              <a:t>($$$)</a:t>
            </a:r>
          </a:p>
          <a:p>
            <a:r>
              <a:rPr lang="en-US" sz="1300" dirty="0">
                <a:hlinkClick r:id="rId8">
                  <a:extLst>
                    <a:ext uri="{A12FA001-AC4F-418D-AE19-62706E023703}">
                      <ahyp:hlinkClr xmlns:ahyp="http://schemas.microsoft.com/office/drawing/2018/hyperlinkcolor" val="tx"/>
                    </a:ext>
                  </a:extLst>
                </a:hlinkClick>
              </a:rPr>
              <a:t>stocksy.com</a:t>
            </a:r>
            <a:endParaRPr lang="en-US" sz="1300" dirty="0"/>
          </a:p>
        </p:txBody>
      </p:sp>
      <p:pic>
        <p:nvPicPr>
          <p:cNvPr id="17" name="Picture 16">
            <a:hlinkClick r:id="rId10"/>
            <a:extLst>
              <a:ext uri="{FF2B5EF4-FFF2-40B4-BE49-F238E27FC236}">
                <a16:creationId xmlns:a16="http://schemas.microsoft.com/office/drawing/2014/main" id="{847DD6DF-9954-4118-AA0E-5653F364AC24}"/>
              </a:ext>
            </a:extLst>
          </p:cNvPr>
          <p:cNvPicPr>
            <a:picLocks noChangeAspect="1"/>
          </p:cNvPicPr>
          <p:nvPr/>
        </p:nvPicPr>
        <p:blipFill>
          <a:blip r:embed="rId11"/>
          <a:stretch>
            <a:fillRect/>
          </a:stretch>
        </p:blipFill>
        <p:spPr>
          <a:xfrm>
            <a:off x="7521229" y="2373160"/>
            <a:ext cx="1858122" cy="1045843"/>
          </a:xfrm>
          <a:prstGeom prst="rect">
            <a:avLst/>
          </a:prstGeom>
        </p:spPr>
      </p:pic>
      <p:sp>
        <p:nvSpPr>
          <p:cNvPr id="25" name="TextBox 24">
            <a:extLst>
              <a:ext uri="{FF2B5EF4-FFF2-40B4-BE49-F238E27FC236}">
                <a16:creationId xmlns:a16="http://schemas.microsoft.com/office/drawing/2014/main" id="{DC0399DB-05A6-494A-9D26-34364F53E7A8}"/>
              </a:ext>
            </a:extLst>
          </p:cNvPr>
          <p:cNvSpPr txBox="1"/>
          <p:nvPr/>
        </p:nvSpPr>
        <p:spPr>
          <a:xfrm>
            <a:off x="7513884" y="3533733"/>
            <a:ext cx="2097289" cy="400110"/>
          </a:xfrm>
          <a:prstGeom prst="rect">
            <a:avLst/>
          </a:prstGeom>
          <a:noFill/>
        </p:spPr>
        <p:txBody>
          <a:bodyPr wrap="square" lIns="0" tIns="0" rIns="0" bIns="0" rtlCol="0">
            <a:spAutoFit/>
          </a:bodyPr>
          <a:lstStyle/>
          <a:p>
            <a:r>
              <a:rPr lang="en-US" sz="1300" b="1" dirty="0"/>
              <a:t>Unsplash </a:t>
            </a:r>
            <a:r>
              <a:rPr lang="en-US" sz="1300" dirty="0"/>
              <a:t>(Free)</a:t>
            </a:r>
          </a:p>
          <a:p>
            <a:r>
              <a:rPr lang="en-US" sz="1300" dirty="0">
                <a:hlinkClick r:id="rId10">
                  <a:extLst>
                    <a:ext uri="{A12FA001-AC4F-418D-AE19-62706E023703}">
                      <ahyp:hlinkClr xmlns:ahyp="http://schemas.microsoft.com/office/drawing/2018/hyperlinkcolor" val="tx"/>
                    </a:ext>
                  </a:extLst>
                </a:hlinkClick>
              </a:rPr>
              <a:t>unsplash.com</a:t>
            </a:r>
            <a:endParaRPr lang="en-US" sz="1300" dirty="0"/>
          </a:p>
        </p:txBody>
      </p:sp>
      <p:pic>
        <p:nvPicPr>
          <p:cNvPr id="20" name="Picture 19">
            <a:hlinkClick r:id="rId12"/>
            <a:extLst>
              <a:ext uri="{FF2B5EF4-FFF2-40B4-BE49-F238E27FC236}">
                <a16:creationId xmlns:a16="http://schemas.microsoft.com/office/drawing/2014/main" id="{2F71B2DA-FAA1-409D-946A-2684621F80A6}"/>
              </a:ext>
            </a:extLst>
          </p:cNvPr>
          <p:cNvPicPr>
            <a:picLocks noChangeAspect="1"/>
          </p:cNvPicPr>
          <p:nvPr/>
        </p:nvPicPr>
        <p:blipFill>
          <a:blip r:embed="rId13"/>
          <a:stretch>
            <a:fillRect/>
          </a:stretch>
        </p:blipFill>
        <p:spPr>
          <a:xfrm>
            <a:off x="9874368" y="2373160"/>
            <a:ext cx="1860432" cy="1045843"/>
          </a:xfrm>
          <a:prstGeom prst="rect">
            <a:avLst/>
          </a:prstGeom>
          <a:ln>
            <a:solidFill>
              <a:srgbClr val="A6A6A6"/>
            </a:solidFill>
          </a:ln>
        </p:spPr>
      </p:pic>
      <p:sp>
        <p:nvSpPr>
          <p:cNvPr id="29" name="TextBox 28">
            <a:extLst>
              <a:ext uri="{FF2B5EF4-FFF2-40B4-BE49-F238E27FC236}">
                <a16:creationId xmlns:a16="http://schemas.microsoft.com/office/drawing/2014/main" id="{77989A59-5F74-44A2-A5B3-993FEB2D16E2}"/>
              </a:ext>
            </a:extLst>
          </p:cNvPr>
          <p:cNvSpPr txBox="1"/>
          <p:nvPr/>
        </p:nvSpPr>
        <p:spPr>
          <a:xfrm>
            <a:off x="9866111" y="3533733"/>
            <a:ext cx="2097289" cy="400110"/>
          </a:xfrm>
          <a:prstGeom prst="rect">
            <a:avLst/>
          </a:prstGeom>
          <a:noFill/>
        </p:spPr>
        <p:txBody>
          <a:bodyPr wrap="square" lIns="0" tIns="0" rIns="0" bIns="0" rtlCol="0">
            <a:spAutoFit/>
          </a:bodyPr>
          <a:lstStyle/>
          <a:p>
            <a:r>
              <a:rPr lang="en-US" sz="1300" b="1" dirty="0"/>
              <a:t>Pixabay </a:t>
            </a:r>
            <a:r>
              <a:rPr lang="en-US" sz="1300" dirty="0"/>
              <a:t>(Free)</a:t>
            </a:r>
          </a:p>
          <a:p>
            <a:r>
              <a:rPr lang="en-US" sz="1300" dirty="0">
                <a:hlinkClick r:id="rId12">
                  <a:extLst>
                    <a:ext uri="{A12FA001-AC4F-418D-AE19-62706E023703}">
                      <ahyp:hlinkClr xmlns:ahyp="http://schemas.microsoft.com/office/drawing/2018/hyperlinkcolor" val="tx"/>
                    </a:ext>
                  </a:extLst>
                </a:hlinkClick>
              </a:rPr>
              <a:t>pixabay.com</a:t>
            </a:r>
            <a:endParaRPr lang="en-US" sz="1300" dirty="0"/>
          </a:p>
        </p:txBody>
      </p:sp>
      <p:pic>
        <p:nvPicPr>
          <p:cNvPr id="23" name="Picture 22">
            <a:hlinkClick r:id="rId14"/>
            <a:extLst>
              <a:ext uri="{FF2B5EF4-FFF2-40B4-BE49-F238E27FC236}">
                <a16:creationId xmlns:a16="http://schemas.microsoft.com/office/drawing/2014/main" id="{02092413-6411-4B8B-85E3-5E9D9FFD407B}"/>
              </a:ext>
            </a:extLst>
          </p:cNvPr>
          <p:cNvPicPr>
            <a:picLocks noChangeAspect="1"/>
          </p:cNvPicPr>
          <p:nvPr/>
        </p:nvPicPr>
        <p:blipFill>
          <a:blip r:embed="rId15"/>
          <a:stretch>
            <a:fillRect/>
          </a:stretch>
        </p:blipFill>
        <p:spPr>
          <a:xfrm>
            <a:off x="1518577" y="4204363"/>
            <a:ext cx="1860432" cy="1045843"/>
          </a:xfrm>
          <a:prstGeom prst="rect">
            <a:avLst/>
          </a:prstGeom>
        </p:spPr>
      </p:pic>
      <p:cxnSp>
        <p:nvCxnSpPr>
          <p:cNvPr id="26" name="Straight Connector 25">
            <a:extLst>
              <a:ext uri="{FF2B5EF4-FFF2-40B4-BE49-F238E27FC236}">
                <a16:creationId xmlns:a16="http://schemas.microsoft.com/office/drawing/2014/main" id="{7245976E-885D-4CBB-945E-ED1CE872BCAF}"/>
              </a:ext>
            </a:extLst>
          </p:cNvPr>
          <p:cNvCxnSpPr/>
          <p:nvPr/>
        </p:nvCxnSpPr>
        <p:spPr>
          <a:xfrm>
            <a:off x="457200" y="2182913"/>
            <a:ext cx="112776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05F636-2EFA-4BB5-8E8F-8BE52F73F0A5}"/>
              </a:ext>
            </a:extLst>
          </p:cNvPr>
          <p:cNvSpPr txBox="1"/>
          <p:nvPr/>
        </p:nvSpPr>
        <p:spPr>
          <a:xfrm>
            <a:off x="1519733" y="5337725"/>
            <a:ext cx="2097289" cy="400110"/>
          </a:xfrm>
          <a:prstGeom prst="rect">
            <a:avLst/>
          </a:prstGeom>
          <a:noFill/>
        </p:spPr>
        <p:txBody>
          <a:bodyPr wrap="square" lIns="0" tIns="0" rIns="0" bIns="0" rtlCol="0">
            <a:spAutoFit/>
          </a:bodyPr>
          <a:lstStyle/>
          <a:p>
            <a:r>
              <a:rPr lang="en-US" sz="1300" b="1" dirty="0"/>
              <a:t>Pexels </a:t>
            </a:r>
            <a:r>
              <a:rPr lang="en-US" sz="1300" dirty="0"/>
              <a:t>(Free)</a:t>
            </a:r>
          </a:p>
          <a:p>
            <a:r>
              <a:rPr lang="en-US" sz="1300" dirty="0">
                <a:hlinkClick r:id="rId14">
                  <a:extLst>
                    <a:ext uri="{A12FA001-AC4F-418D-AE19-62706E023703}">
                      <ahyp:hlinkClr xmlns:ahyp="http://schemas.microsoft.com/office/drawing/2018/hyperlinkcolor" val="tx"/>
                    </a:ext>
                  </a:extLst>
                </a:hlinkClick>
              </a:rPr>
              <a:t>pexels.com</a:t>
            </a:r>
            <a:endParaRPr lang="en-US" sz="1300" dirty="0"/>
          </a:p>
        </p:txBody>
      </p:sp>
      <p:pic>
        <p:nvPicPr>
          <p:cNvPr id="28" name="Picture 27">
            <a:hlinkClick r:id="rId16"/>
            <a:extLst>
              <a:ext uri="{FF2B5EF4-FFF2-40B4-BE49-F238E27FC236}">
                <a16:creationId xmlns:a16="http://schemas.microsoft.com/office/drawing/2014/main" id="{A4E5F81B-770C-43D6-B1E9-7330FE44CD1C}"/>
              </a:ext>
            </a:extLst>
          </p:cNvPr>
          <p:cNvPicPr>
            <a:picLocks noChangeAspect="1"/>
          </p:cNvPicPr>
          <p:nvPr/>
        </p:nvPicPr>
        <p:blipFill>
          <a:blip r:embed="rId17"/>
          <a:stretch>
            <a:fillRect/>
          </a:stretch>
        </p:blipFill>
        <p:spPr>
          <a:xfrm>
            <a:off x="3976501" y="4205779"/>
            <a:ext cx="1860432" cy="1045843"/>
          </a:xfrm>
          <a:prstGeom prst="rect">
            <a:avLst/>
          </a:prstGeom>
        </p:spPr>
      </p:pic>
      <p:sp>
        <p:nvSpPr>
          <p:cNvPr id="37" name="TextBox 36">
            <a:extLst>
              <a:ext uri="{FF2B5EF4-FFF2-40B4-BE49-F238E27FC236}">
                <a16:creationId xmlns:a16="http://schemas.microsoft.com/office/drawing/2014/main" id="{D6B91F45-A289-4DE7-B5BB-300C10A9E8B6}"/>
              </a:ext>
            </a:extLst>
          </p:cNvPr>
          <p:cNvSpPr txBox="1"/>
          <p:nvPr/>
        </p:nvSpPr>
        <p:spPr>
          <a:xfrm>
            <a:off x="3976500" y="5337725"/>
            <a:ext cx="2476006" cy="400110"/>
          </a:xfrm>
          <a:prstGeom prst="rect">
            <a:avLst/>
          </a:prstGeom>
          <a:noFill/>
        </p:spPr>
        <p:txBody>
          <a:bodyPr wrap="square" lIns="0" tIns="0" rIns="0" bIns="0" rtlCol="0">
            <a:spAutoFit/>
          </a:bodyPr>
          <a:lstStyle/>
          <a:p>
            <a:r>
              <a:rPr lang="en-US" sz="1300" b="1" dirty="0"/>
              <a:t>Creative Commons </a:t>
            </a:r>
            <a:r>
              <a:rPr lang="en-US" sz="1300" dirty="0"/>
              <a:t>(Free)</a:t>
            </a:r>
          </a:p>
          <a:p>
            <a:r>
              <a:rPr lang="en-US" sz="1300" dirty="0">
                <a:hlinkClick r:id="rId16">
                  <a:extLst>
                    <a:ext uri="{A12FA001-AC4F-418D-AE19-62706E023703}">
                      <ahyp:hlinkClr xmlns:ahyp="http://schemas.microsoft.com/office/drawing/2018/hyperlinkcolor" val="tx"/>
                    </a:ext>
                  </a:extLst>
                </a:hlinkClick>
              </a:rPr>
              <a:t>search.creativecommons.org</a:t>
            </a:r>
            <a:endParaRPr lang="en-US" sz="1300" dirty="0"/>
          </a:p>
        </p:txBody>
      </p:sp>
      <p:pic>
        <p:nvPicPr>
          <p:cNvPr id="33" name="Picture 32">
            <a:hlinkClick r:id="rId18"/>
            <a:extLst>
              <a:ext uri="{FF2B5EF4-FFF2-40B4-BE49-F238E27FC236}">
                <a16:creationId xmlns:a16="http://schemas.microsoft.com/office/drawing/2014/main" id="{E213BF06-6DE8-4C4E-9921-A2D42A570AD4}"/>
              </a:ext>
            </a:extLst>
          </p:cNvPr>
          <p:cNvPicPr>
            <a:picLocks noChangeAspect="1"/>
          </p:cNvPicPr>
          <p:nvPr/>
        </p:nvPicPr>
        <p:blipFill>
          <a:blip r:embed="rId19"/>
          <a:stretch>
            <a:fillRect/>
          </a:stretch>
        </p:blipFill>
        <p:spPr>
          <a:xfrm>
            <a:off x="6477691" y="4173747"/>
            <a:ext cx="1860432" cy="1045843"/>
          </a:xfrm>
          <a:prstGeom prst="rect">
            <a:avLst/>
          </a:prstGeom>
          <a:ln>
            <a:solidFill>
              <a:srgbClr val="A6A6A6"/>
            </a:solidFill>
          </a:ln>
        </p:spPr>
      </p:pic>
      <p:sp>
        <p:nvSpPr>
          <p:cNvPr id="43" name="TextBox 42">
            <a:extLst>
              <a:ext uri="{FF2B5EF4-FFF2-40B4-BE49-F238E27FC236}">
                <a16:creationId xmlns:a16="http://schemas.microsoft.com/office/drawing/2014/main" id="{9C3F3F6C-1A9F-4A42-B887-DEE26B4EA0DD}"/>
              </a:ext>
            </a:extLst>
          </p:cNvPr>
          <p:cNvSpPr txBox="1"/>
          <p:nvPr/>
        </p:nvSpPr>
        <p:spPr>
          <a:xfrm>
            <a:off x="6477691" y="5337725"/>
            <a:ext cx="2097289" cy="400110"/>
          </a:xfrm>
          <a:prstGeom prst="rect">
            <a:avLst/>
          </a:prstGeom>
          <a:noFill/>
        </p:spPr>
        <p:txBody>
          <a:bodyPr wrap="square" lIns="0" tIns="0" rIns="0" bIns="0" rtlCol="0">
            <a:spAutoFit/>
          </a:bodyPr>
          <a:lstStyle/>
          <a:p>
            <a:r>
              <a:rPr lang="en-US" sz="1300" b="1" dirty="0"/>
              <a:t>The Noun Project </a:t>
            </a:r>
            <a:r>
              <a:rPr lang="en-US" sz="1300" dirty="0"/>
              <a:t>(free/$)</a:t>
            </a:r>
          </a:p>
          <a:p>
            <a:r>
              <a:rPr lang="en-US" sz="1300" dirty="0">
                <a:hlinkClick r:id="rId18">
                  <a:extLst>
                    <a:ext uri="{A12FA001-AC4F-418D-AE19-62706E023703}">
                      <ahyp:hlinkClr xmlns:ahyp="http://schemas.microsoft.com/office/drawing/2018/hyperlinkcolor" val="tx"/>
                    </a:ext>
                  </a:extLst>
                </a:hlinkClick>
              </a:rPr>
              <a:t>thenounproject.com</a:t>
            </a:r>
            <a:endParaRPr lang="en-US" sz="1300" dirty="0"/>
          </a:p>
        </p:txBody>
      </p:sp>
      <p:pic>
        <p:nvPicPr>
          <p:cNvPr id="36" name="Picture 35">
            <a:hlinkClick r:id="rId20"/>
            <a:extLst>
              <a:ext uri="{FF2B5EF4-FFF2-40B4-BE49-F238E27FC236}">
                <a16:creationId xmlns:a16="http://schemas.microsoft.com/office/drawing/2014/main" id="{C8DC1A02-DB82-48E5-9F92-9944AD7372C8}"/>
              </a:ext>
            </a:extLst>
          </p:cNvPr>
          <p:cNvPicPr>
            <a:picLocks noChangeAspect="1"/>
          </p:cNvPicPr>
          <p:nvPr/>
        </p:nvPicPr>
        <p:blipFill>
          <a:blip r:embed="rId21"/>
          <a:stretch>
            <a:fillRect/>
          </a:stretch>
        </p:blipFill>
        <p:spPr>
          <a:xfrm>
            <a:off x="8935615" y="4178087"/>
            <a:ext cx="1860432" cy="1045843"/>
          </a:xfrm>
          <a:prstGeom prst="rect">
            <a:avLst/>
          </a:prstGeom>
          <a:ln>
            <a:solidFill>
              <a:srgbClr val="A6A6A6"/>
            </a:solidFill>
          </a:ln>
        </p:spPr>
      </p:pic>
      <p:sp>
        <p:nvSpPr>
          <p:cNvPr id="46" name="TextBox 45">
            <a:extLst>
              <a:ext uri="{FF2B5EF4-FFF2-40B4-BE49-F238E27FC236}">
                <a16:creationId xmlns:a16="http://schemas.microsoft.com/office/drawing/2014/main" id="{6C6B6D62-F39E-4997-9611-FE73C78D2F0C}"/>
              </a:ext>
            </a:extLst>
          </p:cNvPr>
          <p:cNvSpPr txBox="1"/>
          <p:nvPr/>
        </p:nvSpPr>
        <p:spPr>
          <a:xfrm>
            <a:off x="8935615" y="5337725"/>
            <a:ext cx="2097289" cy="400110"/>
          </a:xfrm>
          <a:prstGeom prst="rect">
            <a:avLst/>
          </a:prstGeom>
          <a:noFill/>
        </p:spPr>
        <p:txBody>
          <a:bodyPr wrap="square" lIns="0" tIns="0" rIns="0" bIns="0" rtlCol="0">
            <a:spAutoFit/>
          </a:bodyPr>
          <a:lstStyle/>
          <a:p>
            <a:r>
              <a:rPr lang="en-US" sz="1300" b="1" dirty="0"/>
              <a:t>Flat Icon </a:t>
            </a:r>
            <a:r>
              <a:rPr lang="en-US" sz="1300" dirty="0"/>
              <a:t>(Free)</a:t>
            </a:r>
          </a:p>
          <a:p>
            <a:r>
              <a:rPr lang="en-US" sz="1300" dirty="0">
                <a:hlinkClick r:id="rId20">
                  <a:extLst>
                    <a:ext uri="{A12FA001-AC4F-418D-AE19-62706E023703}">
                      <ahyp:hlinkClr xmlns:ahyp="http://schemas.microsoft.com/office/drawing/2018/hyperlinkcolor" val="tx"/>
                    </a:ext>
                  </a:extLst>
                </a:hlinkClick>
              </a:rPr>
              <a:t>flaticon.com</a:t>
            </a:r>
            <a:endParaRPr lang="en-US" sz="1300" dirty="0"/>
          </a:p>
        </p:txBody>
      </p:sp>
    </p:spTree>
    <p:extLst>
      <p:ext uri="{BB962C8B-B14F-4D97-AF65-F5344CB8AC3E}">
        <p14:creationId xmlns:p14="http://schemas.microsoft.com/office/powerpoint/2010/main" val="66817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F8FA-98B1-749F-AB0F-63A83963E5E3}"/>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7C3314DB-40D8-E020-7E63-DE73089B0837}"/>
              </a:ext>
            </a:extLst>
          </p:cNvPr>
          <p:cNvSpPr>
            <a:spLocks noGrp="1"/>
          </p:cNvSpPr>
          <p:nvPr>
            <p:ph sz="quarter" idx="13"/>
          </p:nvPr>
        </p:nvSpPr>
        <p:spPr>
          <a:xfrm>
            <a:off x="457200" y="2373331"/>
            <a:ext cx="11277600" cy="2893308"/>
          </a:xfrm>
        </p:spPr>
        <p:txBody>
          <a:bodyPr/>
          <a:lstStyle/>
          <a:p>
            <a:pPr marL="0" indent="0" algn="just">
              <a:buNone/>
            </a:pPr>
            <a:r>
              <a:rPr lang="en-US" dirty="0"/>
              <a:t>Defining the most economically efficient fire response for a particular set of fires requires determining which resources should be dispatched to contain the fire at minimum cost. This constitutes an optimization problem that lends itself to Integer Programming (IP) because fire-fighting resources are indivisible units and are dispatched accordingly.</a:t>
            </a:r>
          </a:p>
        </p:txBody>
      </p:sp>
      <p:pic>
        <p:nvPicPr>
          <p:cNvPr id="4" name="Picture 2" descr="Landsat looks and sees">
            <a:extLst>
              <a:ext uri="{FF2B5EF4-FFF2-40B4-BE49-F238E27FC236}">
                <a16:creationId xmlns:a16="http://schemas.microsoft.com/office/drawing/2014/main" id="{AB5C015F-A81E-11C9-EE9D-6986A230E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9446" y="228601"/>
            <a:ext cx="2542161" cy="142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TK 2020_Orange">
  <a:themeElements>
    <a:clrScheme name="UT Orange Theme">
      <a:dk1>
        <a:srgbClr val="4B4B4B"/>
      </a:dk1>
      <a:lt1>
        <a:srgbClr val="F0F0F0"/>
      </a:lt1>
      <a:dk2>
        <a:srgbClr val="000000"/>
      </a:dk2>
      <a:lt2>
        <a:srgbClr val="FFFFFF"/>
      </a:lt2>
      <a:accent1>
        <a:srgbClr val="FF8200"/>
      </a:accent1>
      <a:accent2>
        <a:srgbClr val="2197A9"/>
      </a:accent2>
      <a:accent3>
        <a:srgbClr val="8D2048"/>
      </a:accent3>
      <a:accent4>
        <a:srgbClr val="FED535"/>
      </a:accent4>
      <a:accent5>
        <a:srgbClr val="E65933"/>
      </a:accent5>
      <a:accent6>
        <a:srgbClr val="006C93"/>
      </a:accent6>
      <a:hlink>
        <a:srgbClr val="4B4B4B"/>
      </a:hlink>
      <a:folHlink>
        <a:srgbClr val="4B4B4B"/>
      </a:folHlink>
    </a:clrScheme>
    <a:fontScheme name="UTK">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500" dirty="0" smtClean="0"/>
        </a:defPPr>
      </a:lstStyle>
    </a:txDef>
  </a:objectDefaults>
  <a:extraClrSchemeLst/>
  <a:extLst>
    <a:ext uri="{05A4C25C-085E-4340-85A3-A5531E510DB2}">
      <thm15:themeFamily xmlns:thm15="http://schemas.microsoft.com/office/thememl/2012/main" name="Presentation1" id="{C94BDD4B-E6ED-4D8E-ADAB-ACF2250EB413}" vid="{F6A72376-E9A1-4622-A75D-C4211D8C73DD}"/>
    </a:ext>
  </a:extLst>
</a:theme>
</file>

<file path=ppt/theme/theme2.xml><?xml version="1.0" encoding="utf-8"?>
<a:theme xmlns:a="http://schemas.openxmlformats.org/drawingml/2006/main" name="Office Theme">
  <a:themeElements>
    <a:clrScheme name="University of Tennessee">
      <a:dk1>
        <a:srgbClr val="58595B"/>
      </a:dk1>
      <a:lt1>
        <a:srgbClr val="F0F0F0"/>
      </a:lt1>
      <a:dk2>
        <a:srgbClr val="000000"/>
      </a:dk2>
      <a:lt2>
        <a:srgbClr val="FFFFFF"/>
      </a:lt2>
      <a:accent1>
        <a:srgbClr val="FF8200"/>
      </a:accent1>
      <a:accent2>
        <a:srgbClr val="00746F"/>
      </a:accent2>
      <a:accent3>
        <a:srgbClr val="E65933"/>
      </a:accent3>
      <a:accent4>
        <a:srgbClr val="FED535"/>
      </a:accent4>
      <a:accent5>
        <a:srgbClr val="517C96"/>
      </a:accent5>
      <a:accent6>
        <a:srgbClr val="8D20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FA8C6AB570D9459039B51A9DB8E6CA" ma:contentTypeVersion="3" ma:contentTypeDescription="Create a new document." ma:contentTypeScope="" ma:versionID="eab403dd94142b0fc0bed559c17edca5">
  <xsd:schema xmlns:xsd="http://www.w3.org/2001/XMLSchema" xmlns:xs="http://www.w3.org/2001/XMLSchema" xmlns:p="http://schemas.microsoft.com/office/2006/metadata/properties" xmlns:ns2="58f90558-142f-47fc-8895-8037ff58f1ad" targetNamespace="http://schemas.microsoft.com/office/2006/metadata/properties" ma:root="true" ma:fieldsID="d5e6996998ea466c06d39e67a711c3c3" ns2:_="">
    <xsd:import namespace="58f90558-142f-47fc-8895-8037ff58f1ad"/>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90558-142f-47fc-8895-8037ff58f1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5E3FDB-9455-45B1-A394-350EF3CAE448}">
  <ds:schemaRefs>
    <ds:schemaRef ds:uri="http://schemas.microsoft.com/sharepoint/v3/contenttype/forms"/>
  </ds:schemaRefs>
</ds:datastoreItem>
</file>

<file path=customXml/itemProps2.xml><?xml version="1.0" encoding="utf-8"?>
<ds:datastoreItem xmlns:ds="http://schemas.openxmlformats.org/officeDocument/2006/customXml" ds:itemID="{279BC2A7-41B9-40E4-9FB9-A3E90383D96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F70357D-328A-41CF-80EE-2943E4181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f90558-142f-47fc-8895-8037ff58f1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14113</TotalTime>
  <Words>3836</Words>
  <Application>Microsoft Macintosh PowerPoint</Application>
  <PresentationFormat>Widescreen</PresentationFormat>
  <Paragraphs>514</Paragraphs>
  <Slides>88</Slides>
  <Notes>3</Notes>
  <HiddenSlides>1</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88</vt:i4>
      </vt:variant>
    </vt:vector>
  </HeadingPairs>
  <TitlesOfParts>
    <vt:vector size="102" baseType="lpstr">
      <vt:lpstr>Arial</vt:lpstr>
      <vt:lpstr>Arial Nova</vt:lpstr>
      <vt:lpstr>Arial Nova Cond</vt:lpstr>
      <vt:lpstr>Arial Nova Light</vt:lpstr>
      <vt:lpstr>Calibri</vt:lpstr>
      <vt:lpstr>Charter</vt:lpstr>
      <vt:lpstr>FreightSansLFPro</vt:lpstr>
      <vt:lpstr>Open Sans</vt:lpstr>
      <vt:lpstr>Roboto</vt:lpstr>
      <vt:lpstr>Söhne</vt:lpstr>
      <vt:lpstr>Source Sans Pro</vt:lpstr>
      <vt:lpstr>source-serif-pro</vt:lpstr>
      <vt:lpstr>Wingdings</vt:lpstr>
      <vt:lpstr>UTK 2020_Orange</vt:lpstr>
      <vt:lpstr>Digital Twins: A Simulation-Based Realtime Deep Reinforcement Learning Approach for Fighting Wildfires</vt:lpstr>
      <vt:lpstr>INITIAL WORK</vt:lpstr>
      <vt:lpstr>Motivation – What we know!</vt:lpstr>
      <vt:lpstr>Background</vt:lpstr>
      <vt:lpstr>Data Sources</vt:lpstr>
      <vt:lpstr>Architecture</vt:lpstr>
      <vt:lpstr>PowerPoint Presentation</vt:lpstr>
      <vt:lpstr>Objective</vt:lpstr>
      <vt:lpstr>Problem</vt:lpstr>
      <vt:lpstr>Formulation</vt:lpstr>
      <vt:lpstr>HeatPoints</vt:lpstr>
      <vt:lpstr>FirePoints</vt:lpstr>
      <vt:lpstr>Pre-Optimization</vt:lpstr>
      <vt:lpstr>STAGE TWO</vt:lpstr>
      <vt:lpstr>Background</vt:lpstr>
      <vt:lpstr>Objective</vt:lpstr>
      <vt:lpstr>Problem</vt:lpstr>
      <vt:lpstr>Advantage Actor Critic (A2C)</vt:lpstr>
      <vt:lpstr>Parameters</vt:lpstr>
      <vt:lpstr>Parameters</vt:lpstr>
      <vt:lpstr>Optimization</vt:lpstr>
      <vt:lpstr>Return and Actions</vt:lpstr>
      <vt:lpstr>PowerPoint Presentation</vt:lpstr>
      <vt:lpstr>PowerPoint Presentation</vt:lpstr>
      <vt:lpstr>PowerPoint Presentation</vt:lpstr>
      <vt:lpstr>Models</vt:lpstr>
      <vt:lpstr>Models</vt:lpstr>
      <vt:lpstr>STEP3/STEP4</vt:lpstr>
      <vt:lpstr>Models Extension</vt:lpstr>
      <vt:lpstr>Automatic Execution</vt:lpstr>
      <vt:lpstr>PowerPoint Presentation</vt:lpstr>
      <vt:lpstr>Parameters</vt:lpstr>
      <vt:lpstr>Moldes</vt:lpstr>
      <vt:lpstr>Two Columns</vt:lpstr>
      <vt:lpstr>Headline</vt:lpstr>
      <vt:lpstr>Headline</vt:lpstr>
      <vt:lpstr>Title Only</vt:lpstr>
      <vt:lpstr>1X Photo_R</vt:lpstr>
      <vt:lpstr>2X Photo_R</vt:lpstr>
      <vt:lpstr>3X Photo_R</vt:lpstr>
      <vt:lpstr>4X Photo_R</vt:lpstr>
      <vt:lpstr>5X Photo_R</vt:lpstr>
      <vt:lpstr>6X Photo_R</vt:lpstr>
      <vt:lpstr>1X Photo_L</vt:lpstr>
      <vt:lpstr>2X Photo_L</vt:lpstr>
      <vt:lpstr>3X Photo_L</vt:lpstr>
      <vt:lpstr>4X Photo_L</vt:lpstr>
      <vt:lpstr>5X Photo_L</vt:lpstr>
      <vt:lpstr>6X Photo_L</vt:lpstr>
      <vt:lpstr>PowerPoint Presentation</vt:lpstr>
      <vt:lpstr>PowerPoint Presentation</vt:lpstr>
      <vt:lpstr>PowerPoint Presentation</vt:lpstr>
      <vt:lpstr>PowerPoint Presentation</vt:lpstr>
      <vt:lpstr>“If there’s a book that you want to read, but it hasn’t been written yet, then you must write it.”</vt:lpstr>
      <vt:lpstr>PowerPoint Presentation</vt:lpstr>
      <vt:lpstr>PowerPoint Presentation</vt:lpstr>
      <vt:lpstr>PowerPoint Presentation</vt:lpstr>
      <vt:lpstr>PowerPoint Presentation</vt:lpstr>
      <vt:lpstr>PowerPoint Presentation</vt:lpstr>
      <vt:lpstr>PowerPoint Presentation</vt:lpstr>
      <vt:lpstr>Table with Row Highlight</vt:lpstr>
      <vt:lpstr>Table with Column Highlight</vt:lpstr>
      <vt:lpstr>Column Chart with Callout</vt:lpstr>
      <vt:lpstr>Multicolor Column Chart</vt:lpstr>
      <vt:lpstr>Line Chart</vt:lpstr>
      <vt:lpstr>Pie Chart with Highlight</vt:lpstr>
      <vt:lpstr>Multicolor Doughnut</vt:lpstr>
      <vt:lpstr>Photo Placeholder Grids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Peterson</dc:creator>
  <cp:lastModifiedBy>jose tupayachi</cp:lastModifiedBy>
  <cp:revision>165</cp:revision>
  <dcterms:created xsi:type="dcterms:W3CDTF">2019-10-24T14:01:45Z</dcterms:created>
  <dcterms:modified xsi:type="dcterms:W3CDTF">2023-12-15T03:45:41Z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32590308</vt:lpwstr>
  </property>
  <property fmtid="{D5CDD505-2E9C-101B-9397-08002B2CF9AE}" pid="3" name="NXPowerLiteSettings">
    <vt:lpwstr>C9000AA0054001</vt:lpwstr>
  </property>
  <property fmtid="{D5CDD505-2E9C-101B-9397-08002B2CF9AE}" pid="4" name="NXPowerLiteVersion">
    <vt:lpwstr>D8.0.4</vt:lpwstr>
  </property>
  <property fmtid="{D5CDD505-2E9C-101B-9397-08002B2CF9AE}" pid="5" name="ContentTypeId">
    <vt:lpwstr>0x01010068FA8C6AB570D9459039B51A9DB8E6CA</vt:lpwstr>
  </property>
</Properties>
</file>